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71" r:id="rId3"/>
    <p:sldId id="275" r:id="rId4"/>
    <p:sldId id="259" r:id="rId5"/>
    <p:sldId id="257" r:id="rId6"/>
    <p:sldId id="258" r:id="rId7"/>
    <p:sldId id="266" r:id="rId8"/>
    <p:sldId id="261" r:id="rId9"/>
    <p:sldId id="267" r:id="rId10"/>
    <p:sldId id="268" r:id="rId11"/>
    <p:sldId id="260" r:id="rId12"/>
    <p:sldId id="270" r:id="rId13"/>
    <p:sldId id="274" r:id="rId14"/>
    <p:sldId id="272"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50" autoAdjust="0"/>
    <p:restoredTop sz="94660"/>
  </p:normalViewPr>
  <p:slideViewPr>
    <p:cSldViewPr snapToGrid="0">
      <p:cViewPr>
        <p:scale>
          <a:sx n="38" d="100"/>
          <a:sy n="38" d="100"/>
        </p:scale>
        <p:origin x="-480" y="9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neke te Winkel" userId="830fd1850c5d5fc3" providerId="LiveId" clId="{B87E3CC9-3802-45CC-8931-5D5BB980C66C}"/>
    <pc:docChg chg="undo custSel addSld delSld modSld sldOrd">
      <pc:chgData name="Tineke te Winkel" userId="830fd1850c5d5fc3" providerId="LiveId" clId="{B87E3CC9-3802-45CC-8931-5D5BB980C66C}" dt="2017-09-18T08:12:06.442" v="3030" actId="20577"/>
      <pc:docMkLst>
        <pc:docMk/>
      </pc:docMkLst>
      <pc:sldChg chg="addSp delSp modSp">
        <pc:chgData name="Tineke te Winkel" userId="830fd1850c5d5fc3" providerId="LiveId" clId="{B87E3CC9-3802-45CC-8931-5D5BB980C66C}" dt="2017-08-28T14:56:45.274" v="15" actId="26606"/>
        <pc:sldMkLst>
          <pc:docMk/>
          <pc:sldMk cId="1759915324" sldId="257"/>
        </pc:sldMkLst>
        <pc:spChg chg="mod">
          <ac:chgData name="Tineke te Winkel" userId="830fd1850c5d5fc3" providerId="LiveId" clId="{B87E3CC9-3802-45CC-8931-5D5BB980C66C}" dt="2017-08-28T14:56:45.274" v="15" actId="26606"/>
          <ac:spMkLst>
            <pc:docMk/>
            <pc:sldMk cId="1759915324" sldId="257"/>
            <ac:spMk id="2" creationId="{1F4BD034-18EC-4EC4-82B0-F57723C32D67}"/>
          </ac:spMkLst>
        </pc:spChg>
        <pc:spChg chg="mod">
          <ac:chgData name="Tineke te Winkel" userId="830fd1850c5d5fc3" providerId="LiveId" clId="{B87E3CC9-3802-45CC-8931-5D5BB980C66C}" dt="2017-08-28T14:56:45.274" v="15" actId="26606"/>
          <ac:spMkLst>
            <pc:docMk/>
            <pc:sldMk cId="1759915324" sldId="257"/>
            <ac:spMk id="3" creationId="{C7E852D2-E18F-4B1B-B397-CDB63FFBDD4A}"/>
          </ac:spMkLst>
        </pc:spChg>
        <pc:spChg chg="del">
          <ac:chgData name="Tineke te Winkel" userId="830fd1850c5d5fc3" providerId="LiveId" clId="{B87E3CC9-3802-45CC-8931-5D5BB980C66C}" dt="2017-08-28T14:56:45.274" v="15" actId="26606"/>
          <ac:spMkLst>
            <pc:docMk/>
            <pc:sldMk cId="1759915324" sldId="257"/>
            <ac:spMk id="8" creationId="{00000000-0000-0000-0000-000000000000}"/>
          </ac:spMkLst>
        </pc:spChg>
        <pc:spChg chg="add">
          <ac:chgData name="Tineke te Winkel" userId="830fd1850c5d5fc3" providerId="LiveId" clId="{B87E3CC9-3802-45CC-8931-5D5BB980C66C}" dt="2017-08-28T14:56:45.274" v="15" actId="26606"/>
          <ac:spMkLst>
            <pc:docMk/>
            <pc:sldMk cId="1759915324" sldId="257"/>
            <ac:spMk id="15" creationId="{00000000-0000-0000-0000-000000000000}"/>
          </ac:spMkLst>
        </pc:spChg>
        <pc:cxnChg chg="del">
          <ac:chgData name="Tineke te Winkel" userId="830fd1850c5d5fc3" providerId="LiveId" clId="{B87E3CC9-3802-45CC-8931-5D5BB980C66C}" dt="2017-08-28T14:56:45.274" v="15" actId="26606"/>
          <ac:cxnSpMkLst>
            <pc:docMk/>
            <pc:sldMk cId="1759915324" sldId="257"/>
            <ac:cxnSpMk id="10" creationId="{00000000-0000-0000-0000-000000000000}"/>
          </ac:cxnSpMkLst>
        </pc:cxnChg>
        <pc:cxnChg chg="add">
          <ac:chgData name="Tineke te Winkel" userId="830fd1850c5d5fc3" providerId="LiveId" clId="{B87E3CC9-3802-45CC-8931-5D5BB980C66C}" dt="2017-08-28T14:56:45.274" v="15" actId="26606"/>
          <ac:cxnSpMkLst>
            <pc:docMk/>
            <pc:sldMk cId="1759915324" sldId="257"/>
            <ac:cxnSpMk id="17" creationId="{00000000-0000-0000-0000-000000000000}"/>
          </ac:cxnSpMkLst>
        </pc:cxnChg>
      </pc:sldChg>
      <pc:sldChg chg="addSp delSp modSp ord">
        <pc:chgData name="Tineke te Winkel" userId="830fd1850c5d5fc3" providerId="LiveId" clId="{B87E3CC9-3802-45CC-8931-5D5BB980C66C}" dt="2017-08-28T15:04:19.676" v="27" actId="26606"/>
        <pc:sldMkLst>
          <pc:docMk/>
          <pc:sldMk cId="3799572376" sldId="259"/>
        </pc:sldMkLst>
        <pc:spChg chg="add">
          <ac:chgData name="Tineke te Winkel" userId="830fd1850c5d5fc3" providerId="LiveId" clId="{B87E3CC9-3802-45CC-8931-5D5BB980C66C}" dt="2017-08-28T15:04:19.676" v="27" actId="26606"/>
          <ac:spMkLst>
            <pc:docMk/>
            <pc:sldMk cId="3799572376" sldId="259"/>
            <ac:spMk id="8" creationId="{00000000-0000-0000-0000-000000000000}"/>
          </ac:spMkLst>
        </pc:spChg>
        <pc:spChg chg="add">
          <ac:chgData name="Tineke te Winkel" userId="830fd1850c5d5fc3" providerId="LiveId" clId="{B87E3CC9-3802-45CC-8931-5D5BB980C66C}" dt="2017-08-28T15:04:19.676" v="27" actId="26606"/>
          <ac:spMkLst>
            <pc:docMk/>
            <pc:sldMk cId="3799572376" sldId="259"/>
            <ac:spMk id="13" creationId="{00000000-0000-0000-0000-000000000000}"/>
          </ac:spMkLst>
        </pc:spChg>
        <pc:picChg chg="mod">
          <ac:chgData name="Tineke te Winkel" userId="830fd1850c5d5fc3" providerId="LiveId" clId="{B87E3CC9-3802-45CC-8931-5D5BB980C66C}" dt="2017-08-28T15:04:19.676" v="27" actId="26606"/>
          <ac:picMkLst>
            <pc:docMk/>
            <pc:sldMk cId="3799572376" sldId="259"/>
            <ac:picMk id="6" creationId="{7105F91E-14F1-4C1D-8313-F2B5418B4577}"/>
          </ac:picMkLst>
        </pc:picChg>
        <pc:cxnChg chg="del">
          <ac:chgData name="Tineke te Winkel" userId="830fd1850c5d5fc3" providerId="LiveId" clId="{B87E3CC9-3802-45CC-8931-5D5BB980C66C}" dt="2017-08-28T14:56:56.270" v="16" actId="26606"/>
          <ac:cxnSpMkLst>
            <pc:docMk/>
            <pc:sldMk cId="3799572376" sldId="259"/>
            <ac:cxnSpMk id="11" creationId="{00000000-0000-0000-0000-000000000000}"/>
          </ac:cxnSpMkLst>
        </pc:cxnChg>
      </pc:sldChg>
      <pc:sldChg chg="addSp delSp modSp add ord">
        <pc:chgData name="Tineke te Winkel" userId="830fd1850c5d5fc3" providerId="LiveId" clId="{B87E3CC9-3802-45CC-8931-5D5BB980C66C}" dt="2017-08-28T14:55:21.826" v="7" actId="26606"/>
        <pc:sldMkLst>
          <pc:docMk/>
          <pc:sldMk cId="3640098676" sldId="260"/>
        </pc:sldMkLst>
        <pc:spChg chg="add del">
          <ac:chgData name="Tineke te Winkel" userId="830fd1850c5d5fc3" providerId="LiveId" clId="{B87E3CC9-3802-45CC-8931-5D5BB980C66C}" dt="2017-08-28T14:55:21.826" v="6" actId="26606"/>
          <ac:spMkLst>
            <pc:docMk/>
            <pc:sldMk cId="3640098676" sldId="260"/>
            <ac:spMk id="7" creationId="{00000000-0000-0000-0000-000000000000}"/>
          </ac:spMkLst>
        </pc:spChg>
        <pc:spChg chg="add del">
          <ac:chgData name="Tineke te Winkel" userId="830fd1850c5d5fc3" providerId="LiveId" clId="{B87E3CC9-3802-45CC-8931-5D5BB980C66C}" dt="2017-08-28T14:55:21.826" v="6" actId="26606"/>
          <ac:spMkLst>
            <pc:docMk/>
            <pc:sldMk cId="3640098676" sldId="260"/>
            <ac:spMk id="9" creationId="{00000000-0000-0000-0000-000000000000}"/>
          </ac:spMkLst>
        </pc:spChg>
        <pc:spChg chg="add">
          <ac:chgData name="Tineke te Winkel" userId="830fd1850c5d5fc3" providerId="LiveId" clId="{B87E3CC9-3802-45CC-8931-5D5BB980C66C}" dt="2017-08-28T14:55:21.826" v="7" actId="26606"/>
          <ac:spMkLst>
            <pc:docMk/>
            <pc:sldMk cId="3640098676" sldId="260"/>
            <ac:spMk id="11" creationId="{00000000-0000-0000-0000-000000000000}"/>
          </ac:spMkLst>
        </pc:spChg>
        <pc:spChg chg="add">
          <ac:chgData name="Tineke te Winkel" userId="830fd1850c5d5fc3" providerId="LiveId" clId="{B87E3CC9-3802-45CC-8931-5D5BB980C66C}" dt="2017-08-28T14:55:21.826" v="7" actId="26606"/>
          <ac:spMkLst>
            <pc:docMk/>
            <pc:sldMk cId="3640098676" sldId="260"/>
            <ac:spMk id="12" creationId="{00000000-0000-0000-0000-000000000000}"/>
          </ac:spMkLst>
        </pc:spChg>
        <pc:picChg chg="add mod">
          <ac:chgData name="Tineke te Winkel" userId="830fd1850c5d5fc3" providerId="LiveId" clId="{B87E3CC9-3802-45CC-8931-5D5BB980C66C}" dt="2017-08-28T14:55:21.826" v="7" actId="26606"/>
          <ac:picMkLst>
            <pc:docMk/>
            <pc:sldMk cId="3640098676" sldId="260"/>
            <ac:picMk id="2" creationId="{6A5A4140-A314-4059-B010-925CE781340A}"/>
          </ac:picMkLst>
        </pc:picChg>
      </pc:sldChg>
      <pc:sldChg chg="addSp modSp add">
        <pc:chgData name="Tineke te Winkel" userId="830fd1850c5d5fc3" providerId="LiveId" clId="{B87E3CC9-3802-45CC-8931-5D5BB980C66C}" dt="2017-08-28T14:56:17.250" v="13" actId="26606"/>
        <pc:sldMkLst>
          <pc:docMk/>
          <pc:sldMk cId="2773683732" sldId="261"/>
        </pc:sldMkLst>
        <pc:spChg chg="mod">
          <ac:chgData name="Tineke te Winkel" userId="830fd1850c5d5fc3" providerId="LiveId" clId="{B87E3CC9-3802-45CC-8931-5D5BB980C66C}" dt="2017-08-28T14:56:17.250" v="13" actId="26606"/>
          <ac:spMkLst>
            <pc:docMk/>
            <pc:sldMk cId="2773683732" sldId="261"/>
            <ac:spMk id="2" creationId="{E24CA74C-EDEA-4453-92DA-DEFEAD6F3771}"/>
          </ac:spMkLst>
        </pc:spChg>
        <pc:spChg chg="mod">
          <ac:chgData name="Tineke te Winkel" userId="830fd1850c5d5fc3" providerId="LiveId" clId="{B87E3CC9-3802-45CC-8931-5D5BB980C66C}" dt="2017-08-28T14:56:17.250" v="13" actId="26606"/>
          <ac:spMkLst>
            <pc:docMk/>
            <pc:sldMk cId="2773683732" sldId="261"/>
            <ac:spMk id="4" creationId="{C100FA00-8BBC-4A71-90D8-9F7B8D00CD10}"/>
          </ac:spMkLst>
        </pc:spChg>
        <pc:spChg chg="add">
          <ac:chgData name="Tineke te Winkel" userId="830fd1850c5d5fc3" providerId="LiveId" clId="{B87E3CC9-3802-45CC-8931-5D5BB980C66C}" dt="2017-08-28T14:56:17.250" v="13" actId="26606"/>
          <ac:spMkLst>
            <pc:docMk/>
            <pc:sldMk cId="2773683732" sldId="261"/>
            <ac:spMk id="10" creationId="{00000000-0000-0000-0000-000000000000}"/>
          </ac:spMkLst>
        </pc:spChg>
        <pc:picChg chg="mod ord">
          <ac:chgData name="Tineke te Winkel" userId="830fd1850c5d5fc3" providerId="LiveId" clId="{B87E3CC9-3802-45CC-8931-5D5BB980C66C}" dt="2017-08-28T14:56:17.250" v="13" actId="26606"/>
          <ac:picMkLst>
            <pc:docMk/>
            <pc:sldMk cId="2773683732" sldId="261"/>
            <ac:picMk id="5" creationId="{24C81482-59D3-4090-B4A1-4EDC9DA07B82}"/>
          </ac:picMkLst>
        </pc:picChg>
        <pc:cxnChg chg="add">
          <ac:chgData name="Tineke te Winkel" userId="830fd1850c5d5fc3" providerId="LiveId" clId="{B87E3CC9-3802-45CC-8931-5D5BB980C66C}" dt="2017-08-28T14:56:17.250" v="13" actId="26606"/>
          <ac:cxnSpMkLst>
            <pc:docMk/>
            <pc:sldMk cId="2773683732" sldId="261"/>
            <ac:cxnSpMk id="12" creationId="{00000000-0000-0000-0000-000000000000}"/>
          </ac:cxnSpMkLst>
        </pc:cxnChg>
      </pc:sldChg>
      <pc:sldChg chg="addSp delSp modSp add del">
        <pc:chgData name="Tineke te Winkel" userId="830fd1850c5d5fc3" providerId="LiveId" clId="{B87E3CC9-3802-45CC-8931-5D5BB980C66C}" dt="2017-09-05T08:35:57.069" v="623" actId="2696"/>
        <pc:sldMkLst>
          <pc:docMk/>
          <pc:sldMk cId="1941761591" sldId="262"/>
        </pc:sldMkLst>
        <pc:spChg chg="mod">
          <ac:chgData name="Tineke te Winkel" userId="830fd1850c5d5fc3" providerId="LiveId" clId="{B87E3CC9-3802-45CC-8931-5D5BB980C66C}" dt="2017-08-28T14:56:30.037" v="14" actId="26606"/>
          <ac:spMkLst>
            <pc:docMk/>
            <pc:sldMk cId="1941761591" sldId="262"/>
            <ac:spMk id="2" creationId="{00000000-0000-0000-0000-000000000000}"/>
          </ac:spMkLst>
        </pc:spChg>
        <pc:spChg chg="add del">
          <ac:chgData name="Tineke te Winkel" userId="830fd1850c5d5fc3" providerId="LiveId" clId="{B87E3CC9-3802-45CC-8931-5D5BB980C66C}" dt="2017-08-28T14:55:39.546" v="9" actId="26606"/>
          <ac:spMkLst>
            <pc:docMk/>
            <pc:sldMk cId="1941761591" sldId="262"/>
            <ac:spMk id="75" creationId="{00000000-0000-0000-0000-000000000000}"/>
          </ac:spMkLst>
        </pc:spChg>
        <pc:spChg chg="add del">
          <ac:chgData name="Tineke te Winkel" userId="830fd1850c5d5fc3" providerId="LiveId" clId="{B87E3CC9-3802-45CC-8931-5D5BB980C66C}" dt="2017-08-28T14:55:39.546" v="9" actId="26606"/>
          <ac:spMkLst>
            <pc:docMk/>
            <pc:sldMk cId="1941761591" sldId="262"/>
            <ac:spMk id="77" creationId="{00000000-0000-0000-0000-000000000000}"/>
          </ac:spMkLst>
        </pc:spChg>
        <pc:spChg chg="add">
          <ac:chgData name="Tineke te Winkel" userId="830fd1850c5d5fc3" providerId="LiveId" clId="{B87E3CC9-3802-45CC-8931-5D5BB980C66C}" dt="2017-08-28T14:56:30.037" v="14" actId="26606"/>
          <ac:spMkLst>
            <pc:docMk/>
            <pc:sldMk cId="1941761591" sldId="262"/>
            <ac:spMk id="88" creationId="{00000000-0000-0000-0000-000000000000}"/>
          </ac:spMkLst>
        </pc:spChg>
        <pc:spChg chg="add del">
          <ac:chgData name="Tineke te Winkel" userId="830fd1850c5d5fc3" providerId="LiveId" clId="{B87E3CC9-3802-45CC-8931-5D5BB980C66C}" dt="2017-08-28T14:55:39.546" v="9" actId="26606"/>
          <ac:spMkLst>
            <pc:docMk/>
            <pc:sldMk cId="1941761591" sldId="262"/>
            <ac:spMk id="13321" creationId="{00000000-0000-0000-0000-000000000000}"/>
          </ac:spMkLst>
        </pc:spChg>
        <pc:spChg chg="add del">
          <ac:chgData name="Tineke te Winkel" userId="830fd1850c5d5fc3" providerId="LiveId" clId="{B87E3CC9-3802-45CC-8931-5D5BB980C66C}" dt="2017-08-28T14:56:10.469" v="11" actId="26606"/>
          <ac:spMkLst>
            <pc:docMk/>
            <pc:sldMk cId="1941761591" sldId="262"/>
            <ac:spMk id="13323" creationId="{00000000-0000-0000-0000-000000000000}"/>
          </ac:spMkLst>
        </pc:spChg>
        <pc:spChg chg="add del">
          <ac:chgData name="Tineke te Winkel" userId="830fd1850c5d5fc3" providerId="LiveId" clId="{B87E3CC9-3802-45CC-8931-5D5BB980C66C}" dt="2017-08-28T14:56:10.469" v="11" actId="26606"/>
          <ac:spMkLst>
            <pc:docMk/>
            <pc:sldMk cId="1941761591" sldId="262"/>
            <ac:spMk id="13324" creationId="{00000000-0000-0000-0000-000000000000}"/>
          </ac:spMkLst>
        </pc:spChg>
        <pc:spChg chg="add del">
          <ac:chgData name="Tineke te Winkel" userId="830fd1850c5d5fc3" providerId="LiveId" clId="{B87E3CC9-3802-45CC-8931-5D5BB980C66C}" dt="2017-08-28T14:56:30.037" v="14" actId="26606"/>
          <ac:spMkLst>
            <pc:docMk/>
            <pc:sldMk cId="1941761591" sldId="262"/>
            <ac:spMk id="13327" creationId="{00000000-0000-0000-0000-000000000000}"/>
          </ac:spMkLst>
        </pc:spChg>
        <pc:spChg chg="add del">
          <ac:chgData name="Tineke te Winkel" userId="830fd1850c5d5fc3" providerId="LiveId" clId="{B87E3CC9-3802-45CC-8931-5D5BB980C66C}" dt="2017-08-28T14:56:30.037" v="14" actId="26606"/>
          <ac:spMkLst>
            <pc:docMk/>
            <pc:sldMk cId="1941761591" sldId="262"/>
            <ac:spMk id="13328" creationId="{00000000-0000-0000-0000-000000000000}"/>
          </ac:spMkLst>
        </pc:spChg>
        <pc:spChg chg="add del">
          <ac:chgData name="Tineke te Winkel" userId="830fd1850c5d5fc3" providerId="LiveId" clId="{B87E3CC9-3802-45CC-8931-5D5BB980C66C}" dt="2017-08-28T14:56:30.037" v="14" actId="26606"/>
          <ac:spMkLst>
            <pc:docMk/>
            <pc:sldMk cId="1941761591" sldId="262"/>
            <ac:spMk id="13329" creationId="{00000000-0000-0000-0000-000000000000}"/>
          </ac:spMkLst>
        </pc:spChg>
        <pc:spChg chg="add">
          <ac:chgData name="Tineke te Winkel" userId="830fd1850c5d5fc3" providerId="LiveId" clId="{B87E3CC9-3802-45CC-8931-5D5BB980C66C}" dt="2017-08-28T14:56:30.037" v="14" actId="26606"/>
          <ac:spMkLst>
            <pc:docMk/>
            <pc:sldMk cId="1941761591" sldId="262"/>
            <ac:spMk id="13334" creationId="{00000000-0000-0000-0000-000000000000}"/>
          </ac:spMkLst>
        </pc:spChg>
        <pc:picChg chg="mod ord">
          <ac:chgData name="Tineke te Winkel" userId="830fd1850c5d5fc3" providerId="LiveId" clId="{B87E3CC9-3802-45CC-8931-5D5BB980C66C}" dt="2017-08-28T14:56:30.037" v="14" actId="26606"/>
          <ac:picMkLst>
            <pc:docMk/>
            <pc:sldMk cId="1941761591" sldId="262"/>
            <ac:picMk id="13314" creationId="{00000000-0000-0000-0000-000000000000}"/>
          </ac:picMkLst>
        </pc:picChg>
        <pc:picChg chg="mod">
          <ac:chgData name="Tineke te Winkel" userId="830fd1850c5d5fc3" providerId="LiveId" clId="{B87E3CC9-3802-45CC-8931-5D5BB980C66C}" dt="2017-08-28T14:56:30.037" v="14" actId="26606"/>
          <ac:picMkLst>
            <pc:docMk/>
            <pc:sldMk cId="1941761591" sldId="262"/>
            <ac:picMk id="13316" creationId="{00000000-0000-0000-0000-000000000000}"/>
          </ac:picMkLst>
        </pc:picChg>
        <pc:cxnChg chg="add">
          <ac:chgData name="Tineke te Winkel" userId="830fd1850c5d5fc3" providerId="LiveId" clId="{B87E3CC9-3802-45CC-8931-5D5BB980C66C}" dt="2017-08-28T14:56:30.037" v="14" actId="26606"/>
          <ac:cxnSpMkLst>
            <pc:docMk/>
            <pc:sldMk cId="1941761591" sldId="262"/>
            <ac:cxnSpMk id="90" creationId="{00000000-0000-0000-0000-000000000000}"/>
          </ac:cxnSpMkLst>
        </pc:cxnChg>
        <pc:cxnChg chg="add del">
          <ac:chgData name="Tineke te Winkel" userId="830fd1850c5d5fc3" providerId="LiveId" clId="{B87E3CC9-3802-45CC-8931-5D5BB980C66C}" dt="2017-08-28T14:56:10.469" v="11" actId="26606"/>
          <ac:cxnSpMkLst>
            <pc:docMk/>
            <pc:sldMk cId="1941761591" sldId="262"/>
            <ac:cxnSpMk id="13325" creationId="{00000000-0000-0000-0000-000000000000}"/>
          </ac:cxnSpMkLst>
        </pc:cxnChg>
      </pc:sldChg>
      <pc:sldChg chg="addSp modSp add">
        <pc:chgData name="Tineke te Winkel" userId="830fd1850c5d5fc3" providerId="LiveId" clId="{B87E3CC9-3802-45CC-8931-5D5BB980C66C}" dt="2017-08-28T14:59:14.546" v="20" actId="26606"/>
        <pc:sldMkLst>
          <pc:docMk/>
          <pc:sldMk cId="1766252138" sldId="263"/>
        </pc:sldMkLst>
        <pc:picChg chg="add mod">
          <ac:chgData name="Tineke te Winkel" userId="830fd1850c5d5fc3" providerId="LiveId" clId="{B87E3CC9-3802-45CC-8931-5D5BB980C66C}" dt="2017-08-28T14:59:14.546" v="20" actId="26606"/>
          <ac:picMkLst>
            <pc:docMk/>
            <pc:sldMk cId="1766252138" sldId="263"/>
            <ac:picMk id="3" creationId="{8C9E9D94-061F-4D03-8423-4F1CC16825D1}"/>
          </ac:picMkLst>
        </pc:picChg>
      </pc:sldChg>
      <pc:sldChg chg="addSp modSp add del">
        <pc:chgData name="Tineke te Winkel" userId="830fd1850c5d5fc3" providerId="LiveId" clId="{B87E3CC9-3802-45CC-8931-5D5BB980C66C}" dt="2017-08-28T15:03:36.552" v="26" actId="2696"/>
        <pc:sldMkLst>
          <pc:docMk/>
          <pc:sldMk cId="421576618" sldId="264"/>
        </pc:sldMkLst>
        <pc:picChg chg="add mod">
          <ac:chgData name="Tineke te Winkel" userId="830fd1850c5d5fc3" providerId="LiveId" clId="{B87E3CC9-3802-45CC-8931-5D5BB980C66C}" dt="2017-08-28T15:03:19.101" v="25" actId="1076"/>
          <ac:picMkLst>
            <pc:docMk/>
            <pc:sldMk cId="421576618" sldId="264"/>
            <ac:picMk id="3" creationId="{60F540BC-5049-4BB0-9AA7-717024938629}"/>
          </ac:picMkLst>
        </pc:picChg>
      </pc:sldChg>
      <pc:sldChg chg="add del ord">
        <pc:chgData name="Tineke te Winkel" userId="830fd1850c5d5fc3" providerId="LiveId" clId="{B87E3CC9-3802-45CC-8931-5D5BB980C66C}" dt="2017-08-30T11:05:04.702" v="261" actId="2696"/>
        <pc:sldMkLst>
          <pc:docMk/>
          <pc:sldMk cId="680099628" sldId="264"/>
        </pc:sldMkLst>
      </pc:sldChg>
      <pc:sldChg chg="addSp modSp add del">
        <pc:chgData name="Tineke te Winkel" userId="830fd1850c5d5fc3" providerId="LiveId" clId="{B87E3CC9-3802-45CC-8931-5D5BB980C66C}" dt="2017-08-30T10:45:51.391" v="35" actId="2696"/>
        <pc:sldMkLst>
          <pc:docMk/>
          <pc:sldMk cId="2720937448" sldId="265"/>
        </pc:sldMkLst>
        <pc:spChg chg="add mod">
          <ac:chgData name="Tineke te Winkel" userId="830fd1850c5d5fc3" providerId="LiveId" clId="{B87E3CC9-3802-45CC-8931-5D5BB980C66C}" dt="2017-08-30T10:45:47.732" v="34" actId="1076"/>
          <ac:spMkLst>
            <pc:docMk/>
            <pc:sldMk cId="2720937448" sldId="265"/>
            <ac:spMk id="2" creationId="{7815F95E-FD1B-402B-8A7D-2949599C01E6}"/>
          </ac:spMkLst>
        </pc:spChg>
      </pc:sldChg>
      <pc:sldChg chg="addSp delSp modSp add">
        <pc:chgData name="Tineke te Winkel" userId="830fd1850c5d5fc3" providerId="LiveId" clId="{B87E3CC9-3802-45CC-8931-5D5BB980C66C}" dt="2017-09-05T09:32:58.922" v="761" actId="20577"/>
        <pc:sldMkLst>
          <pc:docMk/>
          <pc:sldMk cId="1637373341" sldId="266"/>
        </pc:sldMkLst>
        <pc:spChg chg="mod ord">
          <ac:chgData name="Tineke te Winkel" userId="830fd1850c5d5fc3" providerId="LiveId" clId="{B87E3CC9-3802-45CC-8931-5D5BB980C66C}" dt="2017-09-05T09:32:58.922" v="761" actId="20577"/>
          <ac:spMkLst>
            <pc:docMk/>
            <pc:sldMk cId="1637373341" sldId="266"/>
            <ac:spMk id="2" creationId="{D8A5AFDA-172A-403D-9BEB-7F4F2C202A77}"/>
          </ac:spMkLst>
        </pc:spChg>
        <pc:spChg chg="del">
          <ac:chgData name="Tineke te Winkel" userId="830fd1850c5d5fc3" providerId="LiveId" clId="{B87E3CC9-3802-45CC-8931-5D5BB980C66C}" dt="2017-08-30T11:01:09.957" v="240" actId="20577"/>
          <ac:spMkLst>
            <pc:docMk/>
            <pc:sldMk cId="1637373341" sldId="266"/>
            <ac:spMk id="3" creationId="{C79543E5-7C38-4F13-B26F-B15178D13D62}"/>
          </ac:spMkLst>
        </pc:spChg>
        <pc:spChg chg="add mod">
          <ac:chgData name="Tineke te Winkel" userId="830fd1850c5d5fc3" providerId="LiveId" clId="{B87E3CC9-3802-45CC-8931-5D5BB980C66C}" dt="2017-08-31T08:19:39.167" v="264" actId="14100"/>
          <ac:spMkLst>
            <pc:docMk/>
            <pc:sldMk cId="1637373341" sldId="266"/>
            <ac:spMk id="3" creationId="{A5891B16-333F-4B22-84D1-748D245DD687}"/>
          </ac:spMkLst>
        </pc:spChg>
        <pc:spChg chg="mod ord">
          <ac:chgData name="Tineke te Winkel" userId="830fd1850c5d5fc3" providerId="LiveId" clId="{B87E3CC9-3802-45CC-8931-5D5BB980C66C}" dt="2017-08-31T08:35:22.716" v="573" actId="20577"/>
          <ac:spMkLst>
            <pc:docMk/>
            <pc:sldMk cId="1637373341" sldId="266"/>
            <ac:spMk id="4" creationId="{020A0A66-F186-49CF-8A84-651AD2A256E4}"/>
          </ac:spMkLst>
        </pc:spChg>
        <pc:spChg chg="add mod">
          <ac:chgData name="Tineke te Winkel" userId="830fd1850c5d5fc3" providerId="LiveId" clId="{B87E3CC9-3802-45CC-8931-5D5BB980C66C}" dt="2017-08-31T08:36:16.214" v="575" actId="20577"/>
          <ac:spMkLst>
            <pc:docMk/>
            <pc:sldMk cId="1637373341" sldId="266"/>
            <ac:spMk id="5" creationId="{EC0ABC2A-1A10-437D-89CC-A18C0B994A29}"/>
          </ac:spMkLst>
        </pc:spChg>
        <pc:spChg chg="add del mod">
          <ac:chgData name="Tineke te Winkel" userId="830fd1850c5d5fc3" providerId="LiveId" clId="{B87E3CC9-3802-45CC-8931-5D5BB980C66C}" dt="2017-08-30T11:01:51.237" v="243" actId="20577"/>
          <ac:spMkLst>
            <pc:docMk/>
            <pc:sldMk cId="1637373341" sldId="266"/>
            <ac:spMk id="7" creationId="{2CCDC477-EACB-40DD-8527-AD3296DB8AF5}"/>
          </ac:spMkLst>
        </pc:spChg>
        <pc:spChg chg="add">
          <ac:chgData name="Tineke te Winkel" userId="830fd1850c5d5fc3" providerId="LiveId" clId="{B87E3CC9-3802-45CC-8931-5D5BB980C66C}" dt="2017-08-30T11:04:01.072" v="254" actId="26606"/>
          <ac:spMkLst>
            <pc:docMk/>
            <pc:sldMk cId="1637373341" sldId="266"/>
            <ac:spMk id="16" creationId="{00000000-0000-0000-0000-000000000000}"/>
          </ac:spMkLst>
        </pc:spChg>
        <pc:spChg chg="add">
          <ac:chgData name="Tineke te Winkel" userId="830fd1850c5d5fc3" providerId="LiveId" clId="{B87E3CC9-3802-45CC-8931-5D5BB980C66C}" dt="2017-08-30T11:04:01.072" v="254" actId="26606"/>
          <ac:spMkLst>
            <pc:docMk/>
            <pc:sldMk cId="1637373341" sldId="266"/>
            <ac:spMk id="18" creationId="{00000000-0000-0000-0000-000000000000}"/>
          </ac:spMkLst>
        </pc:spChg>
        <pc:spChg chg="add">
          <ac:chgData name="Tineke te Winkel" userId="830fd1850c5d5fc3" providerId="LiveId" clId="{B87E3CC9-3802-45CC-8931-5D5BB980C66C}" dt="2017-08-30T11:04:01.072" v="254" actId="26606"/>
          <ac:spMkLst>
            <pc:docMk/>
            <pc:sldMk cId="1637373341" sldId="266"/>
            <ac:spMk id="20" creationId="{00000000-0000-0000-0000-000000000000}"/>
          </ac:spMkLst>
        </pc:spChg>
        <pc:graphicFrameChg chg="add del mod">
          <ac:chgData name="Tineke te Winkel" userId="830fd1850c5d5fc3" providerId="LiveId" clId="{B87E3CC9-3802-45CC-8931-5D5BB980C66C}" dt="2017-08-30T11:01:23.689" v="242" actId="478"/>
          <ac:graphicFrameMkLst>
            <pc:docMk/>
            <pc:sldMk cId="1637373341" sldId="266"/>
            <ac:graphicFrameMk id="5" creationId="{10164F8E-AD38-47B1-BAB2-A6FB48112321}"/>
          </ac:graphicFrameMkLst>
        </pc:graphicFrameChg>
        <pc:picChg chg="add mod">
          <ac:chgData name="Tineke te Winkel" userId="830fd1850c5d5fc3" providerId="LiveId" clId="{B87E3CC9-3802-45CC-8931-5D5BB980C66C}" dt="2017-08-30T11:04:01.072" v="254" actId="26606"/>
          <ac:picMkLst>
            <pc:docMk/>
            <pc:sldMk cId="1637373341" sldId="266"/>
            <ac:picMk id="9" creationId="{81B32EC6-6238-4D2B-83EC-CCF0C81328CD}"/>
          </ac:picMkLst>
        </pc:picChg>
        <pc:picChg chg="add mod">
          <ac:chgData name="Tineke te Winkel" userId="830fd1850c5d5fc3" providerId="LiveId" clId="{B87E3CC9-3802-45CC-8931-5D5BB980C66C}" dt="2017-08-31T08:30:33.243" v="274" actId="1076"/>
          <ac:picMkLst>
            <pc:docMk/>
            <pc:sldMk cId="1637373341" sldId="266"/>
            <ac:picMk id="11" creationId="{82D6058B-61FB-418C-AA58-DE6A2E2E75C6}"/>
          </ac:picMkLst>
        </pc:picChg>
        <pc:cxnChg chg="add">
          <ac:chgData name="Tineke te Winkel" userId="830fd1850c5d5fc3" providerId="LiveId" clId="{B87E3CC9-3802-45CC-8931-5D5BB980C66C}" dt="2017-08-30T11:04:01.072" v="254" actId="26606"/>
          <ac:cxnSpMkLst>
            <pc:docMk/>
            <pc:sldMk cId="1637373341" sldId="266"/>
            <ac:cxnSpMk id="22" creationId="{00000000-0000-0000-0000-000000000000}"/>
          </ac:cxnSpMkLst>
        </pc:cxnChg>
      </pc:sldChg>
      <pc:sldChg chg="addSp delSp modSp add">
        <pc:chgData name="Tineke te Winkel" userId="830fd1850c5d5fc3" providerId="LiveId" clId="{B87E3CC9-3802-45CC-8931-5D5BB980C66C}" dt="2017-09-05T08:34:14.258" v="622" actId="20577"/>
        <pc:sldMkLst>
          <pc:docMk/>
          <pc:sldMk cId="3344550314" sldId="267"/>
        </pc:sldMkLst>
        <pc:spChg chg="add mod">
          <ac:chgData name="Tineke te Winkel" userId="830fd1850c5d5fc3" providerId="LiveId" clId="{B87E3CC9-3802-45CC-8931-5D5BB980C66C}" dt="2017-09-05T08:18:34.564" v="578" actId="20577"/>
          <ac:spMkLst>
            <pc:docMk/>
            <pc:sldMk cId="3344550314" sldId="267"/>
            <ac:spMk id="2" creationId="{A8BA71CB-2995-41CB-92BB-23D89675CB85}"/>
          </ac:spMkLst>
        </pc:spChg>
        <pc:spChg chg="add mod">
          <ac:chgData name="Tineke te Winkel" userId="830fd1850c5d5fc3" providerId="LiveId" clId="{B87E3CC9-3802-45CC-8931-5D5BB980C66C}" dt="2017-09-05T08:20:21.948" v="592" actId="14100"/>
          <ac:spMkLst>
            <pc:docMk/>
            <pc:sldMk cId="3344550314" sldId="267"/>
            <ac:spMk id="3" creationId="{C9833A91-C391-4D6B-88A3-5C4B0500DCAA}"/>
          </ac:spMkLst>
        </pc:spChg>
        <pc:spChg chg="add del mod">
          <ac:chgData name="Tineke te Winkel" userId="830fd1850c5d5fc3" providerId="LiveId" clId="{B87E3CC9-3802-45CC-8931-5D5BB980C66C}" dt="2017-09-05T08:34:14.258" v="622" actId="20577"/>
          <ac:spMkLst>
            <pc:docMk/>
            <pc:sldMk cId="3344550314" sldId="267"/>
            <ac:spMk id="10" creationId="{12D56733-77C6-403B-BB0F-7BE6957E2F17}"/>
          </ac:spMkLst>
        </pc:spChg>
        <pc:picChg chg="add mod">
          <ac:chgData name="Tineke te Winkel" userId="830fd1850c5d5fc3" providerId="LiveId" clId="{B87E3CC9-3802-45CC-8931-5D5BB980C66C}" dt="2017-09-05T08:21:26.082" v="604" actId="1076"/>
          <ac:picMkLst>
            <pc:docMk/>
            <pc:sldMk cId="3344550314" sldId="267"/>
            <ac:picMk id="5" creationId="{3D528A8D-19F3-48CF-8EDE-47716B8CE8AE}"/>
          </ac:picMkLst>
        </pc:picChg>
        <pc:picChg chg="add mod">
          <ac:chgData name="Tineke te Winkel" userId="830fd1850c5d5fc3" providerId="LiveId" clId="{B87E3CC9-3802-45CC-8931-5D5BB980C66C}" dt="2017-09-05T08:20:51.387" v="598" actId="14100"/>
          <ac:picMkLst>
            <pc:docMk/>
            <pc:sldMk cId="3344550314" sldId="267"/>
            <ac:picMk id="7" creationId="{A79ADE57-2E24-4521-ADEA-82C65BE23D58}"/>
          </ac:picMkLst>
        </pc:picChg>
        <pc:picChg chg="add mod">
          <ac:chgData name="Tineke te Winkel" userId="830fd1850c5d5fc3" providerId="LiveId" clId="{B87E3CC9-3802-45CC-8931-5D5BB980C66C}" dt="2017-09-05T08:21:22.043" v="603" actId="14100"/>
          <ac:picMkLst>
            <pc:docMk/>
            <pc:sldMk cId="3344550314" sldId="267"/>
            <ac:picMk id="9" creationId="{01C84571-ADD2-4AE2-A13C-6224F2A88960}"/>
          </ac:picMkLst>
        </pc:picChg>
      </pc:sldChg>
      <pc:sldChg chg="addSp modSp add">
        <pc:chgData name="Tineke te Winkel" userId="830fd1850c5d5fc3" providerId="LiveId" clId="{B87E3CC9-3802-45CC-8931-5D5BB980C66C}" dt="2017-09-05T08:25:37.280" v="608" actId="14100"/>
        <pc:sldMkLst>
          <pc:docMk/>
          <pc:sldMk cId="3673435580" sldId="268"/>
        </pc:sldMkLst>
        <pc:picChg chg="add mod">
          <ac:chgData name="Tineke te Winkel" userId="830fd1850c5d5fc3" providerId="LiveId" clId="{B87E3CC9-3802-45CC-8931-5D5BB980C66C}" dt="2017-09-05T08:25:37.280" v="608" actId="14100"/>
          <ac:picMkLst>
            <pc:docMk/>
            <pc:sldMk cId="3673435580" sldId="268"/>
            <ac:picMk id="2" creationId="{16E7BDDF-8DCA-4E00-B6EB-FF2FE6059BDE}"/>
          </ac:picMkLst>
        </pc:picChg>
      </pc:sldChg>
      <pc:sldChg chg="addSp delSp add del">
        <pc:chgData name="Tineke te Winkel" userId="830fd1850c5d5fc3" providerId="LiveId" clId="{B87E3CC9-3802-45CC-8931-5D5BB980C66C}" dt="2017-09-05T09:34:07.847" v="763" actId="2696"/>
        <pc:sldMkLst>
          <pc:docMk/>
          <pc:sldMk cId="1322493894" sldId="269"/>
        </pc:sldMkLst>
        <pc:spChg chg="add del">
          <ac:chgData name="Tineke te Winkel" userId="830fd1850c5d5fc3" providerId="LiveId" clId="{B87E3CC9-3802-45CC-8931-5D5BB980C66C}" dt="2017-09-05T08:50:54.053" v="626" actId="478"/>
          <ac:spMkLst>
            <pc:docMk/>
            <pc:sldMk cId="1322493894" sldId="269"/>
            <ac:spMk id="2" creationId="{882FB13A-48E8-4F61-B315-05F98C3B3607}"/>
          </ac:spMkLst>
        </pc:spChg>
      </pc:sldChg>
      <pc:sldChg chg="addSp delSp modSp add ord">
        <pc:chgData name="Tineke te Winkel" userId="830fd1850c5d5fc3" providerId="LiveId" clId="{B87E3CC9-3802-45CC-8931-5D5BB980C66C}" dt="2017-09-05T09:14:51.116" v="688" actId="20577"/>
        <pc:sldMkLst>
          <pc:docMk/>
          <pc:sldMk cId="3767871646" sldId="270"/>
        </pc:sldMkLst>
        <pc:spChg chg="mod ord">
          <ac:chgData name="Tineke te Winkel" userId="830fd1850c5d5fc3" providerId="LiveId" clId="{B87E3CC9-3802-45CC-8931-5D5BB980C66C}" dt="2017-09-05T08:57:41.182" v="680" actId="26606"/>
          <ac:spMkLst>
            <pc:docMk/>
            <pc:sldMk cId="3767871646" sldId="270"/>
            <ac:spMk id="2" creationId="{4FAF8567-E6D3-45FF-9C10-0E8F6D7554C6}"/>
          </ac:spMkLst>
        </pc:spChg>
        <pc:spChg chg="del">
          <ac:chgData name="Tineke te Winkel" userId="830fd1850c5d5fc3" providerId="LiveId" clId="{B87E3CC9-3802-45CC-8931-5D5BB980C66C}" dt="2017-09-05T08:52:12.343" v="650" actId="20577"/>
          <ac:spMkLst>
            <pc:docMk/>
            <pc:sldMk cId="3767871646" sldId="270"/>
            <ac:spMk id="3" creationId="{C422A44B-05EF-4C9D-BFEF-B3E94FCF5805}"/>
          </ac:spMkLst>
        </pc:spChg>
        <pc:spChg chg="mod ord">
          <ac:chgData name="Tineke te Winkel" userId="830fd1850c5d5fc3" providerId="LiveId" clId="{B87E3CC9-3802-45CC-8931-5D5BB980C66C}" dt="2017-09-05T08:57:41.182" v="680" actId="26606"/>
          <ac:spMkLst>
            <pc:docMk/>
            <pc:sldMk cId="3767871646" sldId="270"/>
            <ac:spMk id="4" creationId="{BC8FA27C-F45F-497A-96CA-54AC435FEC0E}"/>
          </ac:spMkLst>
        </pc:spChg>
        <pc:spChg chg="add mod">
          <ac:chgData name="Tineke te Winkel" userId="830fd1850c5d5fc3" providerId="LiveId" clId="{B87E3CC9-3802-45CC-8931-5D5BB980C66C}" dt="2017-09-05T09:14:51.116" v="688" actId="20577"/>
          <ac:spMkLst>
            <pc:docMk/>
            <pc:sldMk cId="3767871646" sldId="270"/>
            <ac:spMk id="13" creationId="{3FB91C47-F3DD-419E-92E8-0B02941F0D38}"/>
          </ac:spMkLst>
        </pc:spChg>
        <pc:spChg chg="add">
          <ac:chgData name="Tineke te Winkel" userId="830fd1850c5d5fc3" providerId="LiveId" clId="{B87E3CC9-3802-45CC-8931-5D5BB980C66C}" dt="2017-09-05T08:57:41.182" v="680" actId="26606"/>
          <ac:spMkLst>
            <pc:docMk/>
            <pc:sldMk cId="3767871646" sldId="270"/>
            <ac:spMk id="17" creationId="{00000000-0000-0000-0000-000000000000}"/>
          </ac:spMkLst>
        </pc:spChg>
        <pc:spChg chg="add">
          <ac:chgData name="Tineke te Winkel" userId="830fd1850c5d5fc3" providerId="LiveId" clId="{B87E3CC9-3802-45CC-8931-5D5BB980C66C}" dt="2017-09-05T08:57:41.182" v="680" actId="26606"/>
          <ac:spMkLst>
            <pc:docMk/>
            <pc:sldMk cId="3767871646" sldId="270"/>
            <ac:spMk id="19" creationId="{00000000-0000-0000-0000-000000000000}"/>
          </ac:spMkLst>
        </pc:spChg>
        <pc:spChg chg="add">
          <ac:chgData name="Tineke te Winkel" userId="830fd1850c5d5fc3" providerId="LiveId" clId="{B87E3CC9-3802-45CC-8931-5D5BB980C66C}" dt="2017-09-05T08:57:41.182" v="680" actId="26606"/>
          <ac:spMkLst>
            <pc:docMk/>
            <pc:sldMk cId="3767871646" sldId="270"/>
            <ac:spMk id="21" creationId="{00000000-0000-0000-0000-000000000000}"/>
          </ac:spMkLst>
        </pc:spChg>
        <pc:picChg chg="add mod">
          <ac:chgData name="Tineke te Winkel" userId="830fd1850c5d5fc3" providerId="LiveId" clId="{B87E3CC9-3802-45CC-8931-5D5BB980C66C}" dt="2017-09-05T08:57:41.182" v="680" actId="26606"/>
          <ac:picMkLst>
            <pc:docMk/>
            <pc:sldMk cId="3767871646" sldId="270"/>
            <ac:picMk id="6" creationId="{AD2FC73A-55BB-4C85-A5BB-79FE7E05D74D}"/>
          </ac:picMkLst>
        </pc:picChg>
        <pc:picChg chg="add mod ord">
          <ac:chgData name="Tineke te Winkel" userId="830fd1850c5d5fc3" providerId="LiveId" clId="{B87E3CC9-3802-45CC-8931-5D5BB980C66C}" dt="2017-09-05T08:57:41.182" v="680" actId="26606"/>
          <ac:picMkLst>
            <pc:docMk/>
            <pc:sldMk cId="3767871646" sldId="270"/>
            <ac:picMk id="8" creationId="{15FD55DE-825D-4C51-B25F-D74D9A3B9C8E}"/>
          </ac:picMkLst>
        </pc:picChg>
        <pc:picChg chg="add mod">
          <ac:chgData name="Tineke te Winkel" userId="830fd1850c5d5fc3" providerId="LiveId" clId="{B87E3CC9-3802-45CC-8931-5D5BB980C66C}" dt="2017-09-05T08:57:41.182" v="680" actId="26606"/>
          <ac:picMkLst>
            <pc:docMk/>
            <pc:sldMk cId="3767871646" sldId="270"/>
            <ac:picMk id="10" creationId="{9BBA289F-0F7A-4EAB-958C-0AAF1898648A}"/>
          </ac:picMkLst>
        </pc:picChg>
        <pc:picChg chg="add mod">
          <ac:chgData name="Tineke te Winkel" userId="830fd1850c5d5fc3" providerId="LiveId" clId="{B87E3CC9-3802-45CC-8931-5D5BB980C66C}" dt="2017-09-05T08:57:41.182" v="680" actId="26606"/>
          <ac:picMkLst>
            <pc:docMk/>
            <pc:sldMk cId="3767871646" sldId="270"/>
            <ac:picMk id="12" creationId="{F3C06A67-90CA-4D32-98ED-21B7291E68D5}"/>
          </ac:picMkLst>
        </pc:picChg>
      </pc:sldChg>
      <pc:sldChg chg="addSp modSp add">
        <pc:chgData name="Tineke te Winkel" userId="830fd1850c5d5fc3" providerId="LiveId" clId="{B87E3CC9-3802-45CC-8931-5D5BB980C66C}" dt="2017-09-05T09:28:32.590" v="750" actId="26606"/>
        <pc:sldMkLst>
          <pc:docMk/>
          <pc:sldMk cId="2313007995" sldId="271"/>
        </pc:sldMkLst>
        <pc:spChg chg="mod ord">
          <ac:chgData name="Tineke te Winkel" userId="830fd1850c5d5fc3" providerId="LiveId" clId="{B87E3CC9-3802-45CC-8931-5D5BB980C66C}" dt="2017-09-05T09:28:32.590" v="750" actId="26606"/>
          <ac:spMkLst>
            <pc:docMk/>
            <pc:sldMk cId="2313007995" sldId="271"/>
            <ac:spMk id="2" creationId="{F2C942B3-3C72-43D5-924D-22BD0B879144}"/>
          </ac:spMkLst>
        </pc:spChg>
        <pc:spChg chg="add">
          <ac:chgData name="Tineke te Winkel" userId="830fd1850c5d5fc3" providerId="LiveId" clId="{B87E3CC9-3802-45CC-8931-5D5BB980C66C}" dt="2017-09-05T09:28:32.590" v="750" actId="26606"/>
          <ac:spMkLst>
            <pc:docMk/>
            <pc:sldMk cId="2313007995" sldId="271"/>
            <ac:spMk id="11" creationId="{00000000-0000-0000-0000-000000000000}"/>
          </ac:spMkLst>
        </pc:spChg>
        <pc:spChg chg="add">
          <ac:chgData name="Tineke te Winkel" userId="830fd1850c5d5fc3" providerId="LiveId" clId="{B87E3CC9-3802-45CC-8931-5D5BB980C66C}" dt="2017-09-05T09:28:32.590" v="750" actId="26606"/>
          <ac:spMkLst>
            <pc:docMk/>
            <pc:sldMk cId="2313007995" sldId="271"/>
            <ac:spMk id="13" creationId="{00000000-0000-0000-0000-000000000000}"/>
          </ac:spMkLst>
        </pc:spChg>
        <pc:picChg chg="add mod ord">
          <ac:chgData name="Tineke te Winkel" userId="830fd1850c5d5fc3" providerId="LiveId" clId="{B87E3CC9-3802-45CC-8931-5D5BB980C66C}" dt="2017-09-05T09:28:32.590" v="750" actId="26606"/>
          <ac:picMkLst>
            <pc:docMk/>
            <pc:sldMk cId="2313007995" sldId="271"/>
            <ac:picMk id="4" creationId="{6B17F174-AFD4-4C7A-AFCE-A4B7E0BB5CE7}"/>
          </ac:picMkLst>
        </pc:picChg>
        <pc:picChg chg="add mod">
          <ac:chgData name="Tineke te Winkel" userId="830fd1850c5d5fc3" providerId="LiveId" clId="{B87E3CC9-3802-45CC-8931-5D5BB980C66C}" dt="2017-09-05T09:28:32.590" v="750" actId="26606"/>
          <ac:picMkLst>
            <pc:docMk/>
            <pc:sldMk cId="2313007995" sldId="271"/>
            <ac:picMk id="6" creationId="{78292839-C56E-4E42-A8F9-63E35052DF2F}"/>
          </ac:picMkLst>
        </pc:picChg>
        <pc:cxnChg chg="add">
          <ac:chgData name="Tineke te Winkel" userId="830fd1850c5d5fc3" providerId="LiveId" clId="{B87E3CC9-3802-45CC-8931-5D5BB980C66C}" dt="2017-09-05T09:28:32.590" v="750" actId="26606"/>
          <ac:cxnSpMkLst>
            <pc:docMk/>
            <pc:sldMk cId="2313007995" sldId="271"/>
            <ac:cxnSpMk id="15" creationId="{00000000-0000-0000-0000-000000000000}"/>
          </ac:cxnSpMkLst>
        </pc:cxnChg>
      </pc:sldChg>
      <pc:sldChg chg="modSp add">
        <pc:chgData name="Tineke te Winkel" userId="830fd1850c5d5fc3" providerId="LiveId" clId="{B87E3CC9-3802-45CC-8931-5D5BB980C66C}" dt="2017-09-18T08:12:06.442" v="3030" actId="20577"/>
        <pc:sldMkLst>
          <pc:docMk/>
          <pc:sldMk cId="1028802582" sldId="272"/>
        </pc:sldMkLst>
        <pc:spChg chg="mod">
          <ac:chgData name="Tineke te Winkel" userId="830fd1850c5d5fc3" providerId="LiveId" clId="{B87E3CC9-3802-45CC-8931-5D5BB980C66C}" dt="2017-09-14T11:19:27.818" v="2795" actId="27636"/>
          <ac:spMkLst>
            <pc:docMk/>
            <pc:sldMk cId="1028802582" sldId="272"/>
            <ac:spMk id="2" creationId="{7FDA1993-5089-415F-8824-B7C1A1E02D26}"/>
          </ac:spMkLst>
        </pc:spChg>
        <pc:spChg chg="mod">
          <ac:chgData name="Tineke te Winkel" userId="830fd1850c5d5fc3" providerId="LiveId" clId="{B87E3CC9-3802-45CC-8931-5D5BB980C66C}" dt="2017-09-18T07:37:47.072" v="2934" actId="20577"/>
          <ac:spMkLst>
            <pc:docMk/>
            <pc:sldMk cId="1028802582" sldId="272"/>
            <ac:spMk id="3" creationId="{9ABFD63D-E6F5-4331-B1AB-E997B2E3F24B}"/>
          </ac:spMkLst>
        </pc:spChg>
        <pc:spChg chg="mod">
          <ac:chgData name="Tineke te Winkel" userId="830fd1850c5d5fc3" providerId="LiveId" clId="{B87E3CC9-3802-45CC-8931-5D5BB980C66C}" dt="2017-09-18T08:12:06.442" v="3030" actId="20577"/>
          <ac:spMkLst>
            <pc:docMk/>
            <pc:sldMk cId="1028802582" sldId="272"/>
            <ac:spMk id="4" creationId="{7082844F-3467-413B-B568-18DF7E5BA38B}"/>
          </ac:spMkLst>
        </pc:spChg>
      </pc:sldChg>
      <pc:sldChg chg="add del ord">
        <pc:chgData name="Tineke te Winkel" userId="830fd1850c5d5fc3" providerId="LiveId" clId="{B87E3CC9-3802-45CC-8931-5D5BB980C66C}" dt="2017-09-18T07:58:45.039" v="3000" actId="2696"/>
        <pc:sldMkLst>
          <pc:docMk/>
          <pc:sldMk cId="1406570705" sldId="273"/>
        </pc:sldMkLst>
      </pc:sldChg>
      <pc:sldChg chg="addSp delSp modSp add ord">
        <pc:chgData name="Tineke te Winkel" userId="830fd1850c5d5fc3" providerId="LiveId" clId="{B87E3CC9-3802-45CC-8931-5D5BB980C66C}" dt="2017-09-18T07:58:38.791" v="2999" actId="26606"/>
        <pc:sldMkLst>
          <pc:docMk/>
          <pc:sldMk cId="1734776673" sldId="274"/>
        </pc:sldMkLst>
        <pc:spChg chg="mod ord">
          <ac:chgData name="Tineke te Winkel" userId="830fd1850c5d5fc3" providerId="LiveId" clId="{B87E3CC9-3802-45CC-8931-5D5BB980C66C}" dt="2017-09-18T07:58:38.791" v="2999" actId="26606"/>
          <ac:spMkLst>
            <pc:docMk/>
            <pc:sldMk cId="1734776673" sldId="274"/>
            <ac:spMk id="2" creationId="{D6C75CE7-D67A-4A40-82B6-B8826472C95A}"/>
          </ac:spMkLst>
        </pc:spChg>
        <pc:spChg chg="mod ord">
          <ac:chgData name="Tineke te Winkel" userId="830fd1850c5d5fc3" providerId="LiveId" clId="{B87E3CC9-3802-45CC-8931-5D5BB980C66C}" dt="2017-09-18T07:58:38.791" v="2999" actId="26606"/>
          <ac:spMkLst>
            <pc:docMk/>
            <pc:sldMk cId="1734776673" sldId="274"/>
            <ac:spMk id="3" creationId="{99EF19E1-1BCE-44B4-8D4F-6B092F221FD0}"/>
          </ac:spMkLst>
        </pc:spChg>
        <pc:spChg chg="add del mod">
          <ac:chgData name="Tineke te Winkel" userId="830fd1850c5d5fc3" providerId="LiveId" clId="{B87E3CC9-3802-45CC-8931-5D5BB980C66C}" dt="2017-09-18T07:56:53.003" v="2989" actId="478"/>
          <ac:spMkLst>
            <pc:docMk/>
            <pc:sldMk cId="1734776673" sldId="274"/>
            <ac:spMk id="4" creationId="{D9DC1930-CCE9-43AC-BE58-F1C59EBD1AB4}"/>
          </ac:spMkLst>
        </pc:spChg>
        <pc:spChg chg="add">
          <ac:chgData name="Tineke te Winkel" userId="830fd1850c5d5fc3" providerId="LiveId" clId="{B87E3CC9-3802-45CC-8931-5D5BB980C66C}" dt="2017-09-18T07:58:38.791" v="2999" actId="26606"/>
          <ac:spMkLst>
            <pc:docMk/>
            <pc:sldMk cId="1734776673" sldId="274"/>
            <ac:spMk id="15" creationId="{45BEE692-38FF-45D5-BACD-3ED0107AB1E2}"/>
          </ac:spMkLst>
        </pc:spChg>
        <pc:spChg chg="add">
          <ac:chgData name="Tineke te Winkel" userId="830fd1850c5d5fc3" providerId="LiveId" clId="{B87E3CC9-3802-45CC-8931-5D5BB980C66C}" dt="2017-09-18T07:58:38.791" v="2999" actId="26606"/>
          <ac:spMkLst>
            <pc:docMk/>
            <pc:sldMk cId="1734776673" sldId="274"/>
            <ac:spMk id="17" creationId="{FFC0ABB7-3FF2-48CA-AF41-7C90BA14B7C9}"/>
          </ac:spMkLst>
        </pc:spChg>
        <pc:picChg chg="add mod ord">
          <ac:chgData name="Tineke te Winkel" userId="830fd1850c5d5fc3" providerId="LiveId" clId="{B87E3CC9-3802-45CC-8931-5D5BB980C66C}" dt="2017-09-18T07:58:38.791" v="2999" actId="26606"/>
          <ac:picMkLst>
            <pc:docMk/>
            <pc:sldMk cId="1734776673" sldId="274"/>
            <ac:picMk id="6" creationId="{D08233FA-0797-42B7-B0C1-F40F72103EC6}"/>
          </ac:picMkLst>
        </pc:picChg>
        <pc:picChg chg="add mod">
          <ac:chgData name="Tineke te Winkel" userId="830fd1850c5d5fc3" providerId="LiveId" clId="{B87E3CC9-3802-45CC-8931-5D5BB980C66C}" dt="2017-09-18T07:58:38.791" v="2999" actId="26606"/>
          <ac:picMkLst>
            <pc:docMk/>
            <pc:sldMk cId="1734776673" sldId="274"/>
            <ac:picMk id="8" creationId="{1C1BB9FD-9EC1-4831-9537-D8B14DFCBB0F}"/>
          </ac:picMkLst>
        </pc:picChg>
        <pc:picChg chg="add mod">
          <ac:chgData name="Tineke te Winkel" userId="830fd1850c5d5fc3" providerId="LiveId" clId="{B87E3CC9-3802-45CC-8931-5D5BB980C66C}" dt="2017-09-18T07:58:38.791" v="2999" actId="26606"/>
          <ac:picMkLst>
            <pc:docMk/>
            <pc:sldMk cId="1734776673" sldId="274"/>
            <ac:picMk id="10" creationId="{495DFE8D-EE08-42B4-919B-E8D16D27657C}"/>
          </ac:picMkLst>
        </pc:picChg>
      </pc:sldChg>
      <pc:sldChg chg="addSp delSp modSp add">
        <pc:chgData name="Tineke te Winkel" userId="830fd1850c5d5fc3" providerId="LiveId" clId="{B87E3CC9-3802-45CC-8931-5D5BB980C66C}" dt="2017-09-18T08:09:39.724" v="3022" actId="26606"/>
        <pc:sldMkLst>
          <pc:docMk/>
          <pc:sldMk cId="2936895756" sldId="275"/>
        </pc:sldMkLst>
        <pc:spChg chg="add mod ord">
          <ac:chgData name="Tineke te Winkel" userId="830fd1850c5d5fc3" providerId="LiveId" clId="{B87E3CC9-3802-45CC-8931-5D5BB980C66C}" dt="2017-09-18T08:09:39.724" v="3022" actId="26606"/>
          <ac:spMkLst>
            <pc:docMk/>
            <pc:sldMk cId="2936895756" sldId="275"/>
            <ac:spMk id="6" creationId="{7F66B998-9D4F-4AF7-A31B-A0540A78C499}"/>
          </ac:spMkLst>
        </pc:spChg>
        <pc:spChg chg="add del">
          <ac:chgData name="Tineke te Winkel" userId="830fd1850c5d5fc3" providerId="LiveId" clId="{B87E3CC9-3802-45CC-8931-5D5BB980C66C}" dt="2017-09-18T08:07:42.738" v="3015" actId="478"/>
          <ac:spMkLst>
            <pc:docMk/>
            <pc:sldMk cId="2936895756" sldId="275"/>
            <ac:spMk id="7" creationId="{971D6321-224E-494A-AF63-33B6CE2BA8B1}"/>
          </ac:spMkLst>
        </pc:spChg>
        <pc:spChg chg="add">
          <ac:chgData name="Tineke te Winkel" userId="830fd1850c5d5fc3" providerId="LiveId" clId="{B87E3CC9-3802-45CC-8931-5D5BB980C66C}" dt="2017-09-18T08:09:39.724" v="3022" actId="26606"/>
          <ac:spMkLst>
            <pc:docMk/>
            <pc:sldMk cId="2936895756" sldId="275"/>
            <ac:spMk id="15" creationId="{AA3CC463-F933-4AC4-86E1-5AC14B0C3163}"/>
          </ac:spMkLst>
        </pc:spChg>
        <pc:spChg chg="add">
          <ac:chgData name="Tineke te Winkel" userId="830fd1850c5d5fc3" providerId="LiveId" clId="{B87E3CC9-3802-45CC-8931-5D5BB980C66C}" dt="2017-09-18T08:09:39.724" v="3022" actId="26606"/>
          <ac:spMkLst>
            <pc:docMk/>
            <pc:sldMk cId="2936895756" sldId="275"/>
            <ac:spMk id="17" creationId="{CE7E7877-F64E-4EEA-B778-138031EFF874}"/>
          </ac:spMkLst>
        </pc:spChg>
        <pc:spChg chg="add">
          <ac:chgData name="Tineke te Winkel" userId="830fd1850c5d5fc3" providerId="LiveId" clId="{B87E3CC9-3802-45CC-8931-5D5BB980C66C}" dt="2017-09-18T08:09:39.724" v="3022" actId="26606"/>
          <ac:spMkLst>
            <pc:docMk/>
            <pc:sldMk cId="2936895756" sldId="275"/>
            <ac:spMk id="19" creationId="{7DD6C4F3-70FD-4F13-919C-702EE4886499}"/>
          </ac:spMkLst>
        </pc:spChg>
        <pc:spChg chg="add">
          <ac:chgData name="Tineke te Winkel" userId="830fd1850c5d5fc3" providerId="LiveId" clId="{B87E3CC9-3802-45CC-8931-5D5BB980C66C}" dt="2017-09-18T08:09:39.724" v="3022" actId="26606"/>
          <ac:spMkLst>
            <pc:docMk/>
            <pc:sldMk cId="2936895756" sldId="275"/>
            <ac:spMk id="21" creationId="{6025D2DB-A12A-44DB-B00E-F4D622329EDD}"/>
          </ac:spMkLst>
        </pc:spChg>
        <pc:graphicFrameChg chg="add del mod">
          <ac:chgData name="Tineke te Winkel" userId="830fd1850c5d5fc3" providerId="LiveId" clId="{B87E3CC9-3802-45CC-8931-5D5BB980C66C}" dt="2017-09-18T08:08:42.382" v="3017" actId="478"/>
          <ac:graphicFrameMkLst>
            <pc:docMk/>
            <pc:sldMk cId="2936895756" sldId="275"/>
            <ac:graphicFrameMk id="8" creationId="{2BE10AC3-D923-4D5A-9B48-C9B9A2A76F0B}"/>
          </ac:graphicFrameMkLst>
        </pc:graphicFrameChg>
        <pc:picChg chg="add mod ord">
          <ac:chgData name="Tineke te Winkel" userId="830fd1850c5d5fc3" providerId="LiveId" clId="{B87E3CC9-3802-45CC-8931-5D5BB980C66C}" dt="2017-09-18T08:09:39.724" v="3022" actId="26606"/>
          <ac:picMkLst>
            <pc:docMk/>
            <pc:sldMk cId="2936895756" sldId="275"/>
            <ac:picMk id="3" creationId="{3A93BF50-66F4-4169-ACD5-24A24C124539}"/>
          </ac:picMkLst>
        </pc:picChg>
        <pc:picChg chg="add mod">
          <ac:chgData name="Tineke te Winkel" userId="830fd1850c5d5fc3" providerId="LiveId" clId="{B87E3CC9-3802-45CC-8931-5D5BB980C66C}" dt="2017-09-18T08:09:39.724" v="3022" actId="26606"/>
          <ac:picMkLst>
            <pc:docMk/>
            <pc:sldMk cId="2936895756" sldId="275"/>
            <ac:picMk id="5" creationId="{E0188F55-A373-493E-877B-00098ABEEDB2}"/>
          </ac:picMkLst>
        </pc:picChg>
        <pc:picChg chg="add mod">
          <ac:chgData name="Tineke te Winkel" userId="830fd1850c5d5fc3" providerId="LiveId" clId="{B87E3CC9-3802-45CC-8931-5D5BB980C66C}" dt="2017-09-18T08:09:39.724" v="3022" actId="26606"/>
          <ac:picMkLst>
            <pc:docMk/>
            <pc:sldMk cId="2936895756" sldId="275"/>
            <ac:picMk id="10" creationId="{27C9E1D0-9929-4986-861B-6DDF3C15B5F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C167322-DC6C-405D-9D72-BD059AD0341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a:extLst>
              <a:ext uri="{FF2B5EF4-FFF2-40B4-BE49-F238E27FC236}">
                <a16:creationId xmlns:a16="http://schemas.microsoft.com/office/drawing/2014/main" xmlns="" id="{113BDFD5-066B-4FDD-B597-489937C64C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a:extLst>
              <a:ext uri="{FF2B5EF4-FFF2-40B4-BE49-F238E27FC236}">
                <a16:creationId xmlns:a16="http://schemas.microsoft.com/office/drawing/2014/main" xmlns="" id="{80A3B928-27F1-4B6D-80C6-2DA17ED26771}"/>
              </a:ext>
            </a:extLst>
          </p:cNvPr>
          <p:cNvSpPr>
            <a:spLocks noGrp="1"/>
          </p:cNvSpPr>
          <p:nvPr>
            <p:ph type="dt" sz="half" idx="10"/>
          </p:nvPr>
        </p:nvSpPr>
        <p:spPr/>
        <p:txBody>
          <a:bodyPr/>
          <a:lstStyle/>
          <a:p>
            <a:fld id="{901F04C0-4916-4236-92C1-E98B98FF3C9E}" type="datetimeFigureOut">
              <a:rPr lang="nl-NL" smtClean="0"/>
              <a:t>25-9-2017</a:t>
            </a:fld>
            <a:endParaRPr lang="nl-NL"/>
          </a:p>
        </p:txBody>
      </p:sp>
      <p:sp>
        <p:nvSpPr>
          <p:cNvPr id="5" name="Tijdelijke aanduiding voor voettekst 4">
            <a:extLst>
              <a:ext uri="{FF2B5EF4-FFF2-40B4-BE49-F238E27FC236}">
                <a16:creationId xmlns:a16="http://schemas.microsoft.com/office/drawing/2014/main" xmlns="" id="{5B70E945-0046-4852-8AE7-88344FCF75D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DCA8CD73-8E20-4D81-A6B4-C79B7B1A43BA}"/>
              </a:ext>
            </a:extLst>
          </p:cNvPr>
          <p:cNvSpPr>
            <a:spLocks noGrp="1"/>
          </p:cNvSpPr>
          <p:nvPr>
            <p:ph type="sldNum" sz="quarter" idx="12"/>
          </p:nvPr>
        </p:nvSpPr>
        <p:spPr/>
        <p:txBody>
          <a:bodyPr/>
          <a:lstStyle/>
          <a:p>
            <a:fld id="{2752C83A-7D0E-427D-BF25-9F149ADA07D3}" type="slidenum">
              <a:rPr lang="nl-NL" smtClean="0"/>
              <a:t>‹nr.›</a:t>
            </a:fld>
            <a:endParaRPr lang="nl-NL"/>
          </a:p>
        </p:txBody>
      </p:sp>
    </p:spTree>
    <p:extLst>
      <p:ext uri="{BB962C8B-B14F-4D97-AF65-F5344CB8AC3E}">
        <p14:creationId xmlns:p14="http://schemas.microsoft.com/office/powerpoint/2010/main" val="206594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A68DB5F-D805-47E3-BD72-8C0EE440927A}"/>
              </a:ext>
            </a:extLst>
          </p:cNvPr>
          <p:cNvSpPr>
            <a:spLocks noGrp="1"/>
          </p:cNvSpPr>
          <p:nvPr>
            <p:ph type="title"/>
          </p:nvPr>
        </p:nvSpPr>
        <p:spPr/>
        <p:txBody>
          <a:bodyPr/>
          <a:lstStyle/>
          <a:p>
            <a:r>
              <a:rPr lang="nl-NL"/>
              <a:t>Klik om de stijl te bewerken</a:t>
            </a:r>
          </a:p>
        </p:txBody>
      </p:sp>
      <p:sp>
        <p:nvSpPr>
          <p:cNvPr id="3" name="Tijdelijke aanduiding voor verticale tekst 2">
            <a:extLst>
              <a:ext uri="{FF2B5EF4-FFF2-40B4-BE49-F238E27FC236}">
                <a16:creationId xmlns:a16="http://schemas.microsoft.com/office/drawing/2014/main" xmlns="" id="{AD710BCF-4A3C-4A37-88B7-1901E1C0AB6F}"/>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FC30B0AF-99CB-489A-8CA6-082641C10930}"/>
              </a:ext>
            </a:extLst>
          </p:cNvPr>
          <p:cNvSpPr>
            <a:spLocks noGrp="1"/>
          </p:cNvSpPr>
          <p:nvPr>
            <p:ph type="dt" sz="half" idx="10"/>
          </p:nvPr>
        </p:nvSpPr>
        <p:spPr/>
        <p:txBody>
          <a:bodyPr/>
          <a:lstStyle/>
          <a:p>
            <a:fld id="{901F04C0-4916-4236-92C1-E98B98FF3C9E}" type="datetimeFigureOut">
              <a:rPr lang="nl-NL" smtClean="0"/>
              <a:t>25-9-2017</a:t>
            </a:fld>
            <a:endParaRPr lang="nl-NL"/>
          </a:p>
        </p:txBody>
      </p:sp>
      <p:sp>
        <p:nvSpPr>
          <p:cNvPr id="5" name="Tijdelijke aanduiding voor voettekst 4">
            <a:extLst>
              <a:ext uri="{FF2B5EF4-FFF2-40B4-BE49-F238E27FC236}">
                <a16:creationId xmlns:a16="http://schemas.microsoft.com/office/drawing/2014/main" xmlns="" id="{45003EAD-204C-432D-B867-238D317163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6E345DA8-B76F-4F13-9A12-52E33255B74A}"/>
              </a:ext>
            </a:extLst>
          </p:cNvPr>
          <p:cNvSpPr>
            <a:spLocks noGrp="1"/>
          </p:cNvSpPr>
          <p:nvPr>
            <p:ph type="sldNum" sz="quarter" idx="12"/>
          </p:nvPr>
        </p:nvSpPr>
        <p:spPr/>
        <p:txBody>
          <a:bodyPr/>
          <a:lstStyle/>
          <a:p>
            <a:fld id="{2752C83A-7D0E-427D-BF25-9F149ADA07D3}" type="slidenum">
              <a:rPr lang="nl-NL" smtClean="0"/>
              <a:t>‹nr.›</a:t>
            </a:fld>
            <a:endParaRPr lang="nl-NL"/>
          </a:p>
        </p:txBody>
      </p:sp>
    </p:spTree>
    <p:extLst>
      <p:ext uri="{BB962C8B-B14F-4D97-AF65-F5344CB8AC3E}">
        <p14:creationId xmlns:p14="http://schemas.microsoft.com/office/powerpoint/2010/main" val="1514402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xmlns="" id="{A20B2C9C-0D10-465A-A44B-C675DFE27DA2}"/>
              </a:ext>
            </a:extLst>
          </p:cNvPr>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a:extLst>
              <a:ext uri="{FF2B5EF4-FFF2-40B4-BE49-F238E27FC236}">
                <a16:creationId xmlns:a16="http://schemas.microsoft.com/office/drawing/2014/main" xmlns="" id="{437E43AA-D2E0-40D8-BE0A-0C30E1AD5F54}"/>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3FAEF859-AFCE-4D67-9EA1-DDB6968BB3F9}"/>
              </a:ext>
            </a:extLst>
          </p:cNvPr>
          <p:cNvSpPr>
            <a:spLocks noGrp="1"/>
          </p:cNvSpPr>
          <p:nvPr>
            <p:ph type="dt" sz="half" idx="10"/>
          </p:nvPr>
        </p:nvSpPr>
        <p:spPr/>
        <p:txBody>
          <a:bodyPr/>
          <a:lstStyle/>
          <a:p>
            <a:fld id="{901F04C0-4916-4236-92C1-E98B98FF3C9E}" type="datetimeFigureOut">
              <a:rPr lang="nl-NL" smtClean="0"/>
              <a:t>25-9-2017</a:t>
            </a:fld>
            <a:endParaRPr lang="nl-NL"/>
          </a:p>
        </p:txBody>
      </p:sp>
      <p:sp>
        <p:nvSpPr>
          <p:cNvPr id="5" name="Tijdelijke aanduiding voor voettekst 4">
            <a:extLst>
              <a:ext uri="{FF2B5EF4-FFF2-40B4-BE49-F238E27FC236}">
                <a16:creationId xmlns:a16="http://schemas.microsoft.com/office/drawing/2014/main" xmlns="" id="{409F82E7-4B93-48B5-824E-0B6E7C823C1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32EDACD5-EBE0-4DA4-B723-CF4AE023E855}"/>
              </a:ext>
            </a:extLst>
          </p:cNvPr>
          <p:cNvSpPr>
            <a:spLocks noGrp="1"/>
          </p:cNvSpPr>
          <p:nvPr>
            <p:ph type="sldNum" sz="quarter" idx="12"/>
          </p:nvPr>
        </p:nvSpPr>
        <p:spPr/>
        <p:txBody>
          <a:bodyPr/>
          <a:lstStyle/>
          <a:p>
            <a:fld id="{2752C83A-7D0E-427D-BF25-9F149ADA07D3}" type="slidenum">
              <a:rPr lang="nl-NL" smtClean="0"/>
              <a:t>‹nr.›</a:t>
            </a:fld>
            <a:endParaRPr lang="nl-NL"/>
          </a:p>
        </p:txBody>
      </p:sp>
    </p:spTree>
    <p:extLst>
      <p:ext uri="{BB962C8B-B14F-4D97-AF65-F5344CB8AC3E}">
        <p14:creationId xmlns:p14="http://schemas.microsoft.com/office/powerpoint/2010/main" val="3365306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8E69FC6-5B42-4519-AF05-80115D762FE1}"/>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xmlns="" id="{82CA0F3E-7DCD-46C1-AE9A-8369C722EA73}"/>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5CD06CE0-824B-40EF-BA28-44FB97C4BFEA}"/>
              </a:ext>
            </a:extLst>
          </p:cNvPr>
          <p:cNvSpPr>
            <a:spLocks noGrp="1"/>
          </p:cNvSpPr>
          <p:nvPr>
            <p:ph type="dt" sz="half" idx="10"/>
          </p:nvPr>
        </p:nvSpPr>
        <p:spPr/>
        <p:txBody>
          <a:bodyPr/>
          <a:lstStyle/>
          <a:p>
            <a:fld id="{901F04C0-4916-4236-92C1-E98B98FF3C9E}" type="datetimeFigureOut">
              <a:rPr lang="nl-NL" smtClean="0"/>
              <a:t>25-9-2017</a:t>
            </a:fld>
            <a:endParaRPr lang="nl-NL"/>
          </a:p>
        </p:txBody>
      </p:sp>
      <p:sp>
        <p:nvSpPr>
          <p:cNvPr id="5" name="Tijdelijke aanduiding voor voettekst 4">
            <a:extLst>
              <a:ext uri="{FF2B5EF4-FFF2-40B4-BE49-F238E27FC236}">
                <a16:creationId xmlns:a16="http://schemas.microsoft.com/office/drawing/2014/main" xmlns="" id="{D3EFB12F-A3F3-4B93-90AB-2C9DA0BC1F3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D3F2F961-5B6A-480F-A91F-27273A301B23}"/>
              </a:ext>
            </a:extLst>
          </p:cNvPr>
          <p:cNvSpPr>
            <a:spLocks noGrp="1"/>
          </p:cNvSpPr>
          <p:nvPr>
            <p:ph type="sldNum" sz="quarter" idx="12"/>
          </p:nvPr>
        </p:nvSpPr>
        <p:spPr/>
        <p:txBody>
          <a:bodyPr/>
          <a:lstStyle/>
          <a:p>
            <a:fld id="{2752C83A-7D0E-427D-BF25-9F149ADA07D3}" type="slidenum">
              <a:rPr lang="nl-NL" smtClean="0"/>
              <a:t>‹nr.›</a:t>
            </a:fld>
            <a:endParaRPr lang="nl-NL"/>
          </a:p>
        </p:txBody>
      </p:sp>
    </p:spTree>
    <p:extLst>
      <p:ext uri="{BB962C8B-B14F-4D97-AF65-F5344CB8AC3E}">
        <p14:creationId xmlns:p14="http://schemas.microsoft.com/office/powerpoint/2010/main" val="52289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23F1E0-5142-414A-B022-65475D685A75}"/>
              </a:ext>
            </a:extLst>
          </p:cNvPr>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a:extLst>
              <a:ext uri="{FF2B5EF4-FFF2-40B4-BE49-F238E27FC236}">
                <a16:creationId xmlns:a16="http://schemas.microsoft.com/office/drawing/2014/main" xmlns="" id="{FB15883C-48B0-49C7-914C-F029FF67B1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xmlns="" id="{5E7A7B51-9A33-4AC5-835C-C65BA1040D1E}"/>
              </a:ext>
            </a:extLst>
          </p:cNvPr>
          <p:cNvSpPr>
            <a:spLocks noGrp="1"/>
          </p:cNvSpPr>
          <p:nvPr>
            <p:ph type="dt" sz="half" idx="10"/>
          </p:nvPr>
        </p:nvSpPr>
        <p:spPr/>
        <p:txBody>
          <a:bodyPr/>
          <a:lstStyle/>
          <a:p>
            <a:fld id="{901F04C0-4916-4236-92C1-E98B98FF3C9E}" type="datetimeFigureOut">
              <a:rPr lang="nl-NL" smtClean="0"/>
              <a:t>25-9-2017</a:t>
            </a:fld>
            <a:endParaRPr lang="nl-NL"/>
          </a:p>
        </p:txBody>
      </p:sp>
      <p:sp>
        <p:nvSpPr>
          <p:cNvPr id="5" name="Tijdelijke aanduiding voor voettekst 4">
            <a:extLst>
              <a:ext uri="{FF2B5EF4-FFF2-40B4-BE49-F238E27FC236}">
                <a16:creationId xmlns:a16="http://schemas.microsoft.com/office/drawing/2014/main" xmlns="" id="{06493ADC-0F73-45D9-81CA-2E08D26A183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B58B8194-3562-4878-8CD7-249B74A10427}"/>
              </a:ext>
            </a:extLst>
          </p:cNvPr>
          <p:cNvSpPr>
            <a:spLocks noGrp="1"/>
          </p:cNvSpPr>
          <p:nvPr>
            <p:ph type="sldNum" sz="quarter" idx="12"/>
          </p:nvPr>
        </p:nvSpPr>
        <p:spPr/>
        <p:txBody>
          <a:bodyPr/>
          <a:lstStyle/>
          <a:p>
            <a:fld id="{2752C83A-7D0E-427D-BF25-9F149ADA07D3}" type="slidenum">
              <a:rPr lang="nl-NL" smtClean="0"/>
              <a:t>‹nr.›</a:t>
            </a:fld>
            <a:endParaRPr lang="nl-NL"/>
          </a:p>
        </p:txBody>
      </p:sp>
    </p:spTree>
    <p:extLst>
      <p:ext uri="{BB962C8B-B14F-4D97-AF65-F5344CB8AC3E}">
        <p14:creationId xmlns:p14="http://schemas.microsoft.com/office/powerpoint/2010/main" val="309487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31BAD84-088F-4419-8F65-490B2F004DF9}"/>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xmlns="" id="{A7603511-3A91-4562-BF6F-17935DC11694}"/>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xmlns="" id="{C6E0E34E-E276-4BFF-AC87-F89A083CAA24}"/>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xmlns="" id="{75263A4C-759E-4FBF-BE55-54A88CC1C41C}"/>
              </a:ext>
            </a:extLst>
          </p:cNvPr>
          <p:cNvSpPr>
            <a:spLocks noGrp="1"/>
          </p:cNvSpPr>
          <p:nvPr>
            <p:ph type="dt" sz="half" idx="10"/>
          </p:nvPr>
        </p:nvSpPr>
        <p:spPr/>
        <p:txBody>
          <a:bodyPr/>
          <a:lstStyle/>
          <a:p>
            <a:fld id="{901F04C0-4916-4236-92C1-E98B98FF3C9E}" type="datetimeFigureOut">
              <a:rPr lang="nl-NL" smtClean="0"/>
              <a:t>25-9-2017</a:t>
            </a:fld>
            <a:endParaRPr lang="nl-NL"/>
          </a:p>
        </p:txBody>
      </p:sp>
      <p:sp>
        <p:nvSpPr>
          <p:cNvPr id="6" name="Tijdelijke aanduiding voor voettekst 5">
            <a:extLst>
              <a:ext uri="{FF2B5EF4-FFF2-40B4-BE49-F238E27FC236}">
                <a16:creationId xmlns:a16="http://schemas.microsoft.com/office/drawing/2014/main" xmlns="" id="{3F9AF9B9-48CD-485F-AC76-0036767AD70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xmlns="" id="{E2D97FA2-5536-4822-AE86-94B8F8A66C4A}"/>
              </a:ext>
            </a:extLst>
          </p:cNvPr>
          <p:cNvSpPr>
            <a:spLocks noGrp="1"/>
          </p:cNvSpPr>
          <p:nvPr>
            <p:ph type="sldNum" sz="quarter" idx="12"/>
          </p:nvPr>
        </p:nvSpPr>
        <p:spPr/>
        <p:txBody>
          <a:bodyPr/>
          <a:lstStyle/>
          <a:p>
            <a:fld id="{2752C83A-7D0E-427D-BF25-9F149ADA07D3}" type="slidenum">
              <a:rPr lang="nl-NL" smtClean="0"/>
              <a:t>‹nr.›</a:t>
            </a:fld>
            <a:endParaRPr lang="nl-NL"/>
          </a:p>
        </p:txBody>
      </p:sp>
    </p:spTree>
    <p:extLst>
      <p:ext uri="{BB962C8B-B14F-4D97-AF65-F5344CB8AC3E}">
        <p14:creationId xmlns:p14="http://schemas.microsoft.com/office/powerpoint/2010/main" val="991371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B154D0A-D94A-4E6F-A535-AFF95BCA30A6}"/>
              </a:ext>
            </a:extLst>
          </p:cNvPr>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a:extLst>
              <a:ext uri="{FF2B5EF4-FFF2-40B4-BE49-F238E27FC236}">
                <a16:creationId xmlns:a16="http://schemas.microsoft.com/office/drawing/2014/main" xmlns="" id="{997F8416-AA04-4524-ADCA-6951CE98A6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xmlns="" id="{108C83BE-8061-4250-BB52-70606E864C27}"/>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xmlns="" id="{7CD72C08-CC45-4A55-97EC-0266259EC2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xmlns="" id="{D0EA2D1B-9391-42E0-97F4-EA9CB6E06669}"/>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xmlns="" id="{C8F935F9-A295-44EA-A014-1EEDEA0660E7}"/>
              </a:ext>
            </a:extLst>
          </p:cNvPr>
          <p:cNvSpPr>
            <a:spLocks noGrp="1"/>
          </p:cNvSpPr>
          <p:nvPr>
            <p:ph type="dt" sz="half" idx="10"/>
          </p:nvPr>
        </p:nvSpPr>
        <p:spPr/>
        <p:txBody>
          <a:bodyPr/>
          <a:lstStyle/>
          <a:p>
            <a:fld id="{901F04C0-4916-4236-92C1-E98B98FF3C9E}" type="datetimeFigureOut">
              <a:rPr lang="nl-NL" smtClean="0"/>
              <a:t>25-9-2017</a:t>
            </a:fld>
            <a:endParaRPr lang="nl-NL"/>
          </a:p>
        </p:txBody>
      </p:sp>
      <p:sp>
        <p:nvSpPr>
          <p:cNvPr id="8" name="Tijdelijke aanduiding voor voettekst 7">
            <a:extLst>
              <a:ext uri="{FF2B5EF4-FFF2-40B4-BE49-F238E27FC236}">
                <a16:creationId xmlns:a16="http://schemas.microsoft.com/office/drawing/2014/main" xmlns="" id="{0C00A61B-E6E9-487A-B5C6-A09CCAEFF94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xmlns="" id="{19211577-0638-41F6-B291-E42CE3152B5D}"/>
              </a:ext>
            </a:extLst>
          </p:cNvPr>
          <p:cNvSpPr>
            <a:spLocks noGrp="1"/>
          </p:cNvSpPr>
          <p:nvPr>
            <p:ph type="sldNum" sz="quarter" idx="12"/>
          </p:nvPr>
        </p:nvSpPr>
        <p:spPr/>
        <p:txBody>
          <a:bodyPr/>
          <a:lstStyle/>
          <a:p>
            <a:fld id="{2752C83A-7D0E-427D-BF25-9F149ADA07D3}" type="slidenum">
              <a:rPr lang="nl-NL" smtClean="0"/>
              <a:t>‹nr.›</a:t>
            </a:fld>
            <a:endParaRPr lang="nl-NL"/>
          </a:p>
        </p:txBody>
      </p:sp>
    </p:spTree>
    <p:extLst>
      <p:ext uri="{BB962C8B-B14F-4D97-AF65-F5344CB8AC3E}">
        <p14:creationId xmlns:p14="http://schemas.microsoft.com/office/powerpoint/2010/main" val="145138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9BD9F81-46F3-4056-8123-16ECFD14B245}"/>
              </a:ext>
            </a:extLst>
          </p:cNvPr>
          <p:cNvSpPr>
            <a:spLocks noGrp="1"/>
          </p:cNvSpPr>
          <p:nvPr>
            <p:ph type="title"/>
          </p:nvPr>
        </p:nvSpPr>
        <p:spPr/>
        <p:txBody>
          <a:bodyPr/>
          <a:lstStyle/>
          <a:p>
            <a:r>
              <a:rPr lang="nl-NL"/>
              <a:t>Klik om de stijl te bewerken</a:t>
            </a:r>
          </a:p>
        </p:txBody>
      </p:sp>
      <p:sp>
        <p:nvSpPr>
          <p:cNvPr id="3" name="Tijdelijke aanduiding voor datum 2">
            <a:extLst>
              <a:ext uri="{FF2B5EF4-FFF2-40B4-BE49-F238E27FC236}">
                <a16:creationId xmlns:a16="http://schemas.microsoft.com/office/drawing/2014/main" xmlns="" id="{116535ED-65CB-4ABB-A6C7-83BB031A4584}"/>
              </a:ext>
            </a:extLst>
          </p:cNvPr>
          <p:cNvSpPr>
            <a:spLocks noGrp="1"/>
          </p:cNvSpPr>
          <p:nvPr>
            <p:ph type="dt" sz="half" idx="10"/>
          </p:nvPr>
        </p:nvSpPr>
        <p:spPr/>
        <p:txBody>
          <a:bodyPr/>
          <a:lstStyle/>
          <a:p>
            <a:fld id="{901F04C0-4916-4236-92C1-E98B98FF3C9E}" type="datetimeFigureOut">
              <a:rPr lang="nl-NL" smtClean="0"/>
              <a:t>25-9-2017</a:t>
            </a:fld>
            <a:endParaRPr lang="nl-NL"/>
          </a:p>
        </p:txBody>
      </p:sp>
      <p:sp>
        <p:nvSpPr>
          <p:cNvPr id="4" name="Tijdelijke aanduiding voor voettekst 3">
            <a:extLst>
              <a:ext uri="{FF2B5EF4-FFF2-40B4-BE49-F238E27FC236}">
                <a16:creationId xmlns:a16="http://schemas.microsoft.com/office/drawing/2014/main" xmlns="" id="{526F8668-03CF-4A1C-9051-FEAAD55FBF0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xmlns="" id="{EFEB218E-3AE3-4FA4-BE62-0B3C5C3F8974}"/>
              </a:ext>
            </a:extLst>
          </p:cNvPr>
          <p:cNvSpPr>
            <a:spLocks noGrp="1"/>
          </p:cNvSpPr>
          <p:nvPr>
            <p:ph type="sldNum" sz="quarter" idx="12"/>
          </p:nvPr>
        </p:nvSpPr>
        <p:spPr/>
        <p:txBody>
          <a:bodyPr/>
          <a:lstStyle/>
          <a:p>
            <a:fld id="{2752C83A-7D0E-427D-BF25-9F149ADA07D3}" type="slidenum">
              <a:rPr lang="nl-NL" smtClean="0"/>
              <a:t>‹nr.›</a:t>
            </a:fld>
            <a:endParaRPr lang="nl-NL"/>
          </a:p>
        </p:txBody>
      </p:sp>
    </p:spTree>
    <p:extLst>
      <p:ext uri="{BB962C8B-B14F-4D97-AF65-F5344CB8AC3E}">
        <p14:creationId xmlns:p14="http://schemas.microsoft.com/office/powerpoint/2010/main" val="834377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xmlns="" id="{64281FFE-09B8-4C06-BE56-AC94656B1EA4}"/>
              </a:ext>
            </a:extLst>
          </p:cNvPr>
          <p:cNvSpPr>
            <a:spLocks noGrp="1"/>
          </p:cNvSpPr>
          <p:nvPr>
            <p:ph type="dt" sz="half" idx="10"/>
          </p:nvPr>
        </p:nvSpPr>
        <p:spPr/>
        <p:txBody>
          <a:bodyPr/>
          <a:lstStyle/>
          <a:p>
            <a:fld id="{901F04C0-4916-4236-92C1-E98B98FF3C9E}" type="datetimeFigureOut">
              <a:rPr lang="nl-NL" smtClean="0"/>
              <a:t>25-9-2017</a:t>
            </a:fld>
            <a:endParaRPr lang="nl-NL"/>
          </a:p>
        </p:txBody>
      </p:sp>
      <p:sp>
        <p:nvSpPr>
          <p:cNvPr id="3" name="Tijdelijke aanduiding voor voettekst 2">
            <a:extLst>
              <a:ext uri="{FF2B5EF4-FFF2-40B4-BE49-F238E27FC236}">
                <a16:creationId xmlns:a16="http://schemas.microsoft.com/office/drawing/2014/main" xmlns="" id="{94F1ADB4-84CF-4A57-8671-E413E86D7B5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xmlns="" id="{94257160-39C8-4B64-8600-60F241B35306}"/>
              </a:ext>
            </a:extLst>
          </p:cNvPr>
          <p:cNvSpPr>
            <a:spLocks noGrp="1"/>
          </p:cNvSpPr>
          <p:nvPr>
            <p:ph type="sldNum" sz="quarter" idx="12"/>
          </p:nvPr>
        </p:nvSpPr>
        <p:spPr/>
        <p:txBody>
          <a:bodyPr/>
          <a:lstStyle/>
          <a:p>
            <a:fld id="{2752C83A-7D0E-427D-BF25-9F149ADA07D3}" type="slidenum">
              <a:rPr lang="nl-NL" smtClean="0"/>
              <a:t>‹nr.›</a:t>
            </a:fld>
            <a:endParaRPr lang="nl-NL"/>
          </a:p>
        </p:txBody>
      </p:sp>
    </p:spTree>
    <p:extLst>
      <p:ext uri="{BB962C8B-B14F-4D97-AF65-F5344CB8AC3E}">
        <p14:creationId xmlns:p14="http://schemas.microsoft.com/office/powerpoint/2010/main" val="3073247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E9DE407-5073-49DD-893C-87926B85679C}"/>
              </a:ext>
            </a:extLst>
          </p:cNvPr>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a:extLst>
              <a:ext uri="{FF2B5EF4-FFF2-40B4-BE49-F238E27FC236}">
                <a16:creationId xmlns:a16="http://schemas.microsoft.com/office/drawing/2014/main" xmlns="" id="{C81D50A7-6839-4B99-99CA-F5D549E437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xmlns="" id="{5206A2EF-2CF3-426C-83E1-50972BD495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xmlns="" id="{90A8F0CE-FA1A-43B1-A95D-2AB24F987A56}"/>
              </a:ext>
            </a:extLst>
          </p:cNvPr>
          <p:cNvSpPr>
            <a:spLocks noGrp="1"/>
          </p:cNvSpPr>
          <p:nvPr>
            <p:ph type="dt" sz="half" idx="10"/>
          </p:nvPr>
        </p:nvSpPr>
        <p:spPr/>
        <p:txBody>
          <a:bodyPr/>
          <a:lstStyle/>
          <a:p>
            <a:fld id="{901F04C0-4916-4236-92C1-E98B98FF3C9E}" type="datetimeFigureOut">
              <a:rPr lang="nl-NL" smtClean="0"/>
              <a:t>25-9-2017</a:t>
            </a:fld>
            <a:endParaRPr lang="nl-NL"/>
          </a:p>
        </p:txBody>
      </p:sp>
      <p:sp>
        <p:nvSpPr>
          <p:cNvPr id="6" name="Tijdelijke aanduiding voor voettekst 5">
            <a:extLst>
              <a:ext uri="{FF2B5EF4-FFF2-40B4-BE49-F238E27FC236}">
                <a16:creationId xmlns:a16="http://schemas.microsoft.com/office/drawing/2014/main" xmlns="" id="{39FC3826-D72A-4DC4-977D-0CF090DE1ED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xmlns="" id="{37F711DF-5317-43BF-ABD6-001DD6F74882}"/>
              </a:ext>
            </a:extLst>
          </p:cNvPr>
          <p:cNvSpPr>
            <a:spLocks noGrp="1"/>
          </p:cNvSpPr>
          <p:nvPr>
            <p:ph type="sldNum" sz="quarter" idx="12"/>
          </p:nvPr>
        </p:nvSpPr>
        <p:spPr/>
        <p:txBody>
          <a:bodyPr/>
          <a:lstStyle/>
          <a:p>
            <a:fld id="{2752C83A-7D0E-427D-BF25-9F149ADA07D3}" type="slidenum">
              <a:rPr lang="nl-NL" smtClean="0"/>
              <a:t>‹nr.›</a:t>
            </a:fld>
            <a:endParaRPr lang="nl-NL"/>
          </a:p>
        </p:txBody>
      </p:sp>
    </p:spTree>
    <p:extLst>
      <p:ext uri="{BB962C8B-B14F-4D97-AF65-F5344CB8AC3E}">
        <p14:creationId xmlns:p14="http://schemas.microsoft.com/office/powerpoint/2010/main" val="3737139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22A3C2E-1C2B-4079-91EB-8C64276A676D}"/>
              </a:ext>
            </a:extLst>
          </p:cNvPr>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a:extLst>
              <a:ext uri="{FF2B5EF4-FFF2-40B4-BE49-F238E27FC236}">
                <a16:creationId xmlns:a16="http://schemas.microsoft.com/office/drawing/2014/main" xmlns="" id="{F5B06FD9-116D-47F1-A867-D6AB9B7458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xmlns="" id="{2CC9F28D-AF5F-48FB-BB3C-19EF79B603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xmlns="" id="{ABC8B730-5621-4DAA-8DF2-789041ADB2D6}"/>
              </a:ext>
            </a:extLst>
          </p:cNvPr>
          <p:cNvSpPr>
            <a:spLocks noGrp="1"/>
          </p:cNvSpPr>
          <p:nvPr>
            <p:ph type="dt" sz="half" idx="10"/>
          </p:nvPr>
        </p:nvSpPr>
        <p:spPr/>
        <p:txBody>
          <a:bodyPr/>
          <a:lstStyle/>
          <a:p>
            <a:fld id="{901F04C0-4916-4236-92C1-E98B98FF3C9E}" type="datetimeFigureOut">
              <a:rPr lang="nl-NL" smtClean="0"/>
              <a:t>25-9-2017</a:t>
            </a:fld>
            <a:endParaRPr lang="nl-NL"/>
          </a:p>
        </p:txBody>
      </p:sp>
      <p:sp>
        <p:nvSpPr>
          <p:cNvPr id="6" name="Tijdelijke aanduiding voor voettekst 5">
            <a:extLst>
              <a:ext uri="{FF2B5EF4-FFF2-40B4-BE49-F238E27FC236}">
                <a16:creationId xmlns:a16="http://schemas.microsoft.com/office/drawing/2014/main" xmlns="" id="{657D9EBC-7AB3-4544-AE57-6A44C4C25C1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xmlns="" id="{997D421E-720B-4BEE-B85C-840B597933B4}"/>
              </a:ext>
            </a:extLst>
          </p:cNvPr>
          <p:cNvSpPr>
            <a:spLocks noGrp="1"/>
          </p:cNvSpPr>
          <p:nvPr>
            <p:ph type="sldNum" sz="quarter" idx="12"/>
          </p:nvPr>
        </p:nvSpPr>
        <p:spPr/>
        <p:txBody>
          <a:bodyPr/>
          <a:lstStyle/>
          <a:p>
            <a:fld id="{2752C83A-7D0E-427D-BF25-9F149ADA07D3}" type="slidenum">
              <a:rPr lang="nl-NL" smtClean="0"/>
              <a:t>‹nr.›</a:t>
            </a:fld>
            <a:endParaRPr lang="nl-NL"/>
          </a:p>
        </p:txBody>
      </p:sp>
    </p:spTree>
    <p:extLst>
      <p:ext uri="{BB962C8B-B14F-4D97-AF65-F5344CB8AC3E}">
        <p14:creationId xmlns:p14="http://schemas.microsoft.com/office/powerpoint/2010/main" val="332468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xmlns="" id="{AF8C5576-9986-49BD-946A-746CD3B9FC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a:extLst>
              <a:ext uri="{FF2B5EF4-FFF2-40B4-BE49-F238E27FC236}">
                <a16:creationId xmlns:a16="http://schemas.microsoft.com/office/drawing/2014/main" xmlns="" id="{345E97AC-0AE6-498B-AFDF-87C7FE2227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67DADE85-09CE-4BB7-B491-ABFCD4280B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F04C0-4916-4236-92C1-E98B98FF3C9E}" type="datetimeFigureOut">
              <a:rPr lang="nl-NL" smtClean="0"/>
              <a:t>25-9-2017</a:t>
            </a:fld>
            <a:endParaRPr lang="nl-NL"/>
          </a:p>
        </p:txBody>
      </p:sp>
      <p:sp>
        <p:nvSpPr>
          <p:cNvPr id="5" name="Tijdelijke aanduiding voor voettekst 4">
            <a:extLst>
              <a:ext uri="{FF2B5EF4-FFF2-40B4-BE49-F238E27FC236}">
                <a16:creationId xmlns:a16="http://schemas.microsoft.com/office/drawing/2014/main" xmlns="" id="{209AE57C-1FD7-4CB4-A21B-B2189A4280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xmlns="" id="{581C998B-B89B-4282-8EB3-FE9828F471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2C83A-7D0E-427D-BF25-9F149ADA07D3}" type="slidenum">
              <a:rPr lang="nl-NL" smtClean="0"/>
              <a:t>‹nr.›</a:t>
            </a:fld>
            <a:endParaRPr lang="nl-NL"/>
          </a:p>
        </p:txBody>
      </p:sp>
    </p:spTree>
    <p:extLst>
      <p:ext uri="{BB962C8B-B14F-4D97-AF65-F5344CB8AC3E}">
        <p14:creationId xmlns:p14="http://schemas.microsoft.com/office/powerpoint/2010/main" val="1064576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ideo" Target="https://www.youtube.com/embed/SQhuw1En3E4"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9.xml"/><Relationship Id="rId5" Type="http://schemas.openxmlformats.org/officeDocument/2006/relationships/image" Target="../media/image19.jpe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hyperlink" Target="http://museumzondermuren.com/?pid=programmas&amp;sid=16" TargetMode="Externa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hyperlink" Target="https://www.streetart.nl/nl/kunstenaars/profielen/isaac_cordal.htm" TargetMode="External"/><Relationship Id="rId2" Type="http://schemas.openxmlformats.org/officeDocument/2006/relationships/hyperlink" Target="https://beelden.zwolle.nl/overzicht/blok-mar-elugthart-bas-open-up-1999" TargetMode="External"/><Relationship Id="rId1" Type="http://schemas.openxmlformats.org/officeDocument/2006/relationships/slideLayout" Target="../slideLayouts/slideLayout8.xml"/><Relationship Id="rId4" Type="http://schemas.openxmlformats.org/officeDocument/2006/relationships/hyperlink" Target="https://nl.wikipedia.org/wiki/LijstvanbeeldeninZwoll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bureaudehelling.nl/artikel-tijdschrift/greep-op-de-openbare-ruimte" TargetMode="External"/><Relationship Id="rId2" Type="http://schemas.openxmlformats.org/officeDocument/2006/relationships/hyperlink" Target="https://www.ensie.nl/tom-welzen/openbare-ruimte"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9.xml"/><Relationship Id="rId4" Type="http://schemas.openxmlformats.org/officeDocument/2006/relationships/hyperlink" Target="https://ijsselbiennale.nl/nl/kunstwerken"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www.zwolle.nl/kunstroute-zwolle-blauwe-slinger-van-station-naar-singel" TargetMode="External"/><Relationship Id="rId7" Type="http://schemas.openxmlformats.org/officeDocument/2006/relationships/hyperlink" Target="http://publiekgemaakt.nl/kunstroute-zwolle-is-klaar/" TargetMode="External"/><Relationship Id="rId2" Type="http://schemas.openxmlformats.org/officeDocument/2006/relationships/hyperlink" Target="http://www.zwolletouristinfo.nl/Nieuws/1307/kunstproject-verbindt-station-met-binnenstad-zwolle" TargetMode="External"/><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boom, buiten, gebouw, straat&#10;&#10;Beschrijving is gegenereerd met hoge betrouwbaarheid">
            <a:extLst>
              <a:ext uri="{FF2B5EF4-FFF2-40B4-BE49-F238E27FC236}">
                <a16:creationId xmlns:a16="http://schemas.microsoft.com/office/drawing/2014/main" xmlns="" id="{8C9E9D94-061F-4D03-8423-4F1CC16825D1}"/>
              </a:ext>
            </a:extLst>
          </p:cNvPr>
          <p:cNvPicPr>
            <a:picLocks noChangeAspect="1"/>
          </p:cNvPicPr>
          <p:nvPr/>
        </p:nvPicPr>
        <p:blipFill rotWithShape="1">
          <a:blip r:embed="rId2">
            <a:extLst>
              <a:ext uri="{28A0092B-C50C-407E-A947-70E740481C1C}">
                <a14:useLocalDpi xmlns:a14="http://schemas.microsoft.com/office/drawing/2010/main" val="0"/>
              </a:ext>
            </a:extLst>
          </a:blip>
          <a:srcRect t="9333" b="15416"/>
          <a:stretch/>
        </p:blipFill>
        <p:spPr>
          <a:xfrm>
            <a:off x="20" y="10"/>
            <a:ext cx="12191980" cy="6857990"/>
          </a:xfrm>
          <a:prstGeom prst="rect">
            <a:avLst/>
          </a:prstGeom>
        </p:spPr>
      </p:pic>
    </p:spTree>
    <p:extLst>
      <p:ext uri="{BB962C8B-B14F-4D97-AF65-F5344CB8AC3E}">
        <p14:creationId xmlns:p14="http://schemas.microsoft.com/office/powerpoint/2010/main" val="1766252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0 1">
            <a:hlinkClick r:id="" action="ppaction://media"/>
            <a:extLst>
              <a:ext uri="{FF2B5EF4-FFF2-40B4-BE49-F238E27FC236}">
                <a16:creationId xmlns:a16="http://schemas.microsoft.com/office/drawing/2014/main" xmlns="" id="{16E7BDDF-8DCA-4E00-B6EB-FF2FE6059BDE}"/>
              </a:ext>
            </a:extLst>
          </p:cNvPr>
          <p:cNvPicPr>
            <a:picLocks noRot="1" noChangeAspect="1"/>
          </p:cNvPicPr>
          <p:nvPr>
            <a:videoFile r:link="rId1"/>
          </p:nvPr>
        </p:nvPicPr>
        <p:blipFill>
          <a:blip r:embed="rId3"/>
          <a:stretch>
            <a:fillRect/>
          </a:stretch>
        </p:blipFill>
        <p:spPr>
          <a:xfrm>
            <a:off x="2910348" y="1054510"/>
            <a:ext cx="6351639" cy="4763729"/>
          </a:xfrm>
          <a:prstGeom prst="rect">
            <a:avLst/>
          </a:prstGeom>
        </p:spPr>
      </p:pic>
    </p:spTree>
    <p:extLst>
      <p:ext uri="{BB962C8B-B14F-4D97-AF65-F5344CB8AC3E}">
        <p14:creationId xmlns:p14="http://schemas.microsoft.com/office/powerpoint/2010/main" val="3673435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51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http://www.beeldeninzwolle.nl/Portals/31/beeld/full/4openup.jpg">
            <a:extLst>
              <a:ext uri="{FF2B5EF4-FFF2-40B4-BE49-F238E27FC236}">
                <a16:creationId xmlns:a16="http://schemas.microsoft.com/office/drawing/2014/main" xmlns="" id="{6A5A4140-A314-4059-B010-925CE78134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229" y="643467"/>
            <a:ext cx="8377542"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098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19" name="Freeform 4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353051" y="2657476"/>
            <a:ext cx="6838950" cy="4197911"/>
          </a:xfrm>
          <a:custGeom>
            <a:avLst/>
            <a:gdLst>
              <a:gd name="connsiteX0" fmla="*/ 4893809 w 6838950"/>
              <a:gd name="connsiteY0" fmla="*/ 0 h 4197911"/>
              <a:gd name="connsiteX1" fmla="*/ 4887586 w 6838950"/>
              <a:gd name="connsiteY1" fmla="*/ 0 h 4197911"/>
              <a:gd name="connsiteX2" fmla="*/ 3697795 w 6838950"/>
              <a:gd name="connsiteY2" fmla="*/ 0 h 4197911"/>
              <a:gd name="connsiteX3" fmla="*/ 2047750 w 6838950"/>
              <a:gd name="connsiteY3" fmla="*/ 0 h 4197911"/>
              <a:gd name="connsiteX4" fmla="*/ 0 w 6838950"/>
              <a:gd name="connsiteY4" fmla="*/ 0 h 4197911"/>
              <a:gd name="connsiteX5" fmla="*/ 0 w 6838950"/>
              <a:gd name="connsiteY5" fmla="*/ 4197911 h 4197911"/>
              <a:gd name="connsiteX6" fmla="*/ 6838950 w 6838950"/>
              <a:gd name="connsiteY6" fmla="*/ 4197911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950" h="4197911">
                <a:moveTo>
                  <a:pt x="4893809" y="0"/>
                </a:moveTo>
                <a:lnTo>
                  <a:pt x="4887586" y="0"/>
                </a:lnTo>
                <a:lnTo>
                  <a:pt x="3697795" y="0"/>
                </a:lnTo>
                <a:lnTo>
                  <a:pt x="2047750" y="0"/>
                </a:lnTo>
                <a:lnTo>
                  <a:pt x="0" y="0"/>
                </a:lnTo>
                <a:lnTo>
                  <a:pt x="0" y="4197911"/>
                </a:lnTo>
                <a:lnTo>
                  <a:pt x="6838950" y="419791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1" y="2660091"/>
            <a:ext cx="7122523" cy="4197911"/>
          </a:xfrm>
          <a:custGeom>
            <a:avLst/>
            <a:gdLst>
              <a:gd name="connsiteX0" fmla="*/ 0 w 7122523"/>
              <a:gd name="connsiteY0" fmla="*/ 4197911 h 4197911"/>
              <a:gd name="connsiteX1" fmla="*/ 7122523 w 7122523"/>
              <a:gd name="connsiteY1" fmla="*/ 4197911 h 4197911"/>
              <a:gd name="connsiteX2" fmla="*/ 5177382 w 7122523"/>
              <a:gd name="connsiteY2" fmla="*/ 0 h 4197911"/>
              <a:gd name="connsiteX3" fmla="*/ 5171159 w 7122523"/>
              <a:gd name="connsiteY3" fmla="*/ 0 h 4197911"/>
              <a:gd name="connsiteX4" fmla="*/ 3981368 w 7122523"/>
              <a:gd name="connsiteY4" fmla="*/ 0 h 4197911"/>
              <a:gd name="connsiteX5" fmla="*/ 2331323 w 7122523"/>
              <a:gd name="connsiteY5" fmla="*/ 0 h 4197911"/>
              <a:gd name="connsiteX6" fmla="*/ 0 w 7122523"/>
              <a:gd name="connsiteY6" fmla="*/ 0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22523" h="4197911">
                <a:moveTo>
                  <a:pt x="0" y="4197911"/>
                </a:moveTo>
                <a:lnTo>
                  <a:pt x="7122523" y="4197911"/>
                </a:lnTo>
                <a:lnTo>
                  <a:pt x="5177382" y="0"/>
                </a:lnTo>
                <a:lnTo>
                  <a:pt x="5171159" y="0"/>
                </a:lnTo>
                <a:lnTo>
                  <a:pt x="3981368" y="0"/>
                </a:lnTo>
                <a:lnTo>
                  <a:pt x="2331323" y="0"/>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Tijdelijke aanduiding voor afbeelding 5" descr="Afbeelding met binnen, muur, meubels, vloer&#10;&#10;Beschrijving is gegenereerd met zeer hoge betrouwbaarheid">
            <a:extLst>
              <a:ext uri="{FF2B5EF4-FFF2-40B4-BE49-F238E27FC236}">
                <a16:creationId xmlns:a16="http://schemas.microsoft.com/office/drawing/2014/main" xmlns="" id="{AD2FC73A-55BB-4C85-A5BB-79FE7E05D74D}"/>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742" r="-3" b="21042"/>
          <a:stretch/>
        </p:blipFill>
        <p:spPr>
          <a:xfrm>
            <a:off x="7381876" y="10"/>
            <a:ext cx="4810125" cy="2501827"/>
          </a:xfrm>
          <a:custGeom>
            <a:avLst/>
            <a:gdLst>
              <a:gd name="connsiteX0" fmla="*/ 1159248 w 4810125"/>
              <a:gd name="connsiteY0" fmla="*/ 0 h 2501837"/>
              <a:gd name="connsiteX1" fmla="*/ 4810125 w 4810125"/>
              <a:gd name="connsiteY1" fmla="*/ 0 h 2501837"/>
              <a:gd name="connsiteX2" fmla="*/ 4810125 w 4810125"/>
              <a:gd name="connsiteY2" fmla="*/ 2501837 h 2501837"/>
              <a:gd name="connsiteX3" fmla="*/ 0 w 4810125"/>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4810125" h="2501837">
                <a:moveTo>
                  <a:pt x="1159248" y="0"/>
                </a:moveTo>
                <a:lnTo>
                  <a:pt x="4810125" y="0"/>
                </a:lnTo>
                <a:lnTo>
                  <a:pt x="4810125" y="2501837"/>
                </a:lnTo>
                <a:lnTo>
                  <a:pt x="0" y="2501837"/>
                </a:lnTo>
                <a:close/>
              </a:path>
            </a:pathLst>
          </a:custGeom>
        </p:spPr>
      </p:pic>
      <p:pic>
        <p:nvPicPr>
          <p:cNvPr id="10" name="Afbeelding 9" descr="Afbeelding met buiten, weg, grond, water&#10;&#10;Beschrijving is gegenereerd met zeer hoge betrouwbaarheid">
            <a:extLst>
              <a:ext uri="{FF2B5EF4-FFF2-40B4-BE49-F238E27FC236}">
                <a16:creationId xmlns:a16="http://schemas.microsoft.com/office/drawing/2014/main" xmlns="" id="{9BBA289F-0F7A-4EAB-958C-0AAF1898648A}"/>
              </a:ext>
            </a:extLst>
          </p:cNvPr>
          <p:cNvPicPr>
            <a:picLocks noChangeAspect="1"/>
          </p:cNvPicPr>
          <p:nvPr/>
        </p:nvPicPr>
        <p:blipFill rotWithShape="1">
          <a:blip r:embed="rId3">
            <a:extLst>
              <a:ext uri="{28A0092B-C50C-407E-A947-70E740481C1C}">
                <a14:useLocalDpi xmlns:a14="http://schemas.microsoft.com/office/drawing/2010/main" val="0"/>
              </a:ext>
            </a:extLst>
          </a:blip>
          <a:srcRect l="2383"/>
          <a:stretch/>
        </p:blipFill>
        <p:spPr>
          <a:xfrm>
            <a:off x="4687635" y="-3618"/>
            <a:ext cx="3677817" cy="2505456"/>
          </a:xfrm>
          <a:custGeom>
            <a:avLst/>
            <a:gdLst>
              <a:gd name="connsiteX0" fmla="*/ 1160926 w 3677817"/>
              <a:gd name="connsiteY0" fmla="*/ 0 h 2505456"/>
              <a:gd name="connsiteX1" fmla="*/ 3677817 w 3677817"/>
              <a:gd name="connsiteY1" fmla="*/ 0 h 2505456"/>
              <a:gd name="connsiteX2" fmla="*/ 2516891 w 3677817"/>
              <a:gd name="connsiteY2" fmla="*/ 2505456 h 2505456"/>
              <a:gd name="connsiteX3" fmla="*/ 0 w 3677817"/>
              <a:gd name="connsiteY3" fmla="*/ 2505456 h 2505456"/>
            </a:gdLst>
            <a:ahLst/>
            <a:cxnLst>
              <a:cxn ang="0">
                <a:pos x="connsiteX0" y="connsiteY0"/>
              </a:cxn>
              <a:cxn ang="0">
                <a:pos x="connsiteX1" y="connsiteY1"/>
              </a:cxn>
              <a:cxn ang="0">
                <a:pos x="connsiteX2" y="connsiteY2"/>
              </a:cxn>
              <a:cxn ang="0">
                <a:pos x="connsiteX3" y="connsiteY3"/>
              </a:cxn>
            </a:cxnLst>
            <a:rect l="l" t="t" r="r" b="b"/>
            <a:pathLst>
              <a:path w="3677817" h="2505456">
                <a:moveTo>
                  <a:pt x="1160926" y="0"/>
                </a:moveTo>
                <a:lnTo>
                  <a:pt x="3677817" y="0"/>
                </a:lnTo>
                <a:lnTo>
                  <a:pt x="2516891" y="2505456"/>
                </a:lnTo>
                <a:lnTo>
                  <a:pt x="0" y="2505456"/>
                </a:lnTo>
                <a:close/>
              </a:path>
            </a:pathLst>
          </a:custGeom>
        </p:spPr>
      </p:pic>
      <p:pic>
        <p:nvPicPr>
          <p:cNvPr id="12" name="Afbeelding 11" descr="Afbeelding met buiten, gras, gebouw, hek&#10;&#10;Beschrijving is gegenereerd met zeer hoge betrouwbaarheid">
            <a:extLst>
              <a:ext uri="{FF2B5EF4-FFF2-40B4-BE49-F238E27FC236}">
                <a16:creationId xmlns:a16="http://schemas.microsoft.com/office/drawing/2014/main" xmlns="" id="{F3C06A67-90CA-4D32-98ED-21B7291E68D5}"/>
              </a:ext>
            </a:extLst>
          </p:cNvPr>
          <p:cNvPicPr>
            <a:picLocks noChangeAspect="1"/>
          </p:cNvPicPr>
          <p:nvPr/>
        </p:nvPicPr>
        <p:blipFill rotWithShape="1">
          <a:blip r:embed="rId4">
            <a:extLst>
              <a:ext uri="{28A0092B-C50C-407E-A947-70E740481C1C}">
                <a14:useLocalDpi xmlns:a14="http://schemas.microsoft.com/office/drawing/2010/main" val="0"/>
              </a:ext>
            </a:extLst>
          </a:blip>
          <a:srcRect l="356" r="9466" b="-2"/>
          <a:stretch/>
        </p:blipFill>
        <p:spPr>
          <a:xfrm>
            <a:off x="2283613" y="-3620"/>
            <a:ext cx="3393943" cy="2502843"/>
          </a:xfrm>
          <a:custGeom>
            <a:avLst/>
            <a:gdLst>
              <a:gd name="connsiteX0" fmla="*/ 1159715 w 3393943"/>
              <a:gd name="connsiteY0" fmla="*/ 0 h 2502843"/>
              <a:gd name="connsiteX1" fmla="*/ 3393943 w 3393943"/>
              <a:gd name="connsiteY1" fmla="*/ 0 h 2502843"/>
              <a:gd name="connsiteX2" fmla="*/ 2234228 w 3393943"/>
              <a:gd name="connsiteY2" fmla="*/ 2502843 h 2502843"/>
              <a:gd name="connsiteX3" fmla="*/ 0 w 3393943"/>
              <a:gd name="connsiteY3" fmla="*/ 2502843 h 2502843"/>
            </a:gdLst>
            <a:ahLst/>
            <a:cxnLst>
              <a:cxn ang="0">
                <a:pos x="connsiteX0" y="connsiteY0"/>
              </a:cxn>
              <a:cxn ang="0">
                <a:pos x="connsiteX1" y="connsiteY1"/>
              </a:cxn>
              <a:cxn ang="0">
                <a:pos x="connsiteX2" y="connsiteY2"/>
              </a:cxn>
              <a:cxn ang="0">
                <a:pos x="connsiteX3" y="connsiteY3"/>
              </a:cxn>
            </a:cxnLst>
            <a:rect l="l" t="t" r="r" b="b"/>
            <a:pathLst>
              <a:path w="3393943" h="2502843">
                <a:moveTo>
                  <a:pt x="1159715" y="0"/>
                </a:moveTo>
                <a:lnTo>
                  <a:pt x="3393943" y="0"/>
                </a:lnTo>
                <a:lnTo>
                  <a:pt x="2234228" y="2502843"/>
                </a:lnTo>
                <a:lnTo>
                  <a:pt x="0" y="2502843"/>
                </a:lnTo>
                <a:close/>
              </a:path>
            </a:pathLst>
          </a:custGeom>
        </p:spPr>
      </p:pic>
      <p:pic>
        <p:nvPicPr>
          <p:cNvPr id="8" name="Afbeelding 7" descr="Afbeelding met boom, buiten, militair uniform, gras&#10;&#10;Beschrijving is gegenereerd met zeer hoge betrouwbaarheid">
            <a:extLst>
              <a:ext uri="{FF2B5EF4-FFF2-40B4-BE49-F238E27FC236}">
                <a16:creationId xmlns:a16="http://schemas.microsoft.com/office/drawing/2014/main" xmlns="" id="{15FD55DE-825D-4C51-B25F-D74D9A3B9C8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595"/>
          <a:stretch/>
        </p:blipFill>
        <p:spPr>
          <a:xfrm>
            <a:off x="1" y="-6235"/>
            <a:ext cx="3255403" cy="2505456"/>
          </a:xfrm>
          <a:custGeom>
            <a:avLst/>
            <a:gdLst>
              <a:gd name="connsiteX0" fmla="*/ 0 w 3255403"/>
              <a:gd name="connsiteY0" fmla="*/ 0 h 2505456"/>
              <a:gd name="connsiteX1" fmla="*/ 3255403 w 3255403"/>
              <a:gd name="connsiteY1" fmla="*/ 0 h 2505456"/>
              <a:gd name="connsiteX2" fmla="*/ 2094477 w 3255403"/>
              <a:gd name="connsiteY2" fmla="*/ 2505456 h 2505456"/>
              <a:gd name="connsiteX3" fmla="*/ 0 w 3255403"/>
              <a:gd name="connsiteY3" fmla="*/ 2505456 h 2505456"/>
            </a:gdLst>
            <a:ahLst/>
            <a:cxnLst>
              <a:cxn ang="0">
                <a:pos x="connsiteX0" y="connsiteY0"/>
              </a:cxn>
              <a:cxn ang="0">
                <a:pos x="connsiteX1" y="connsiteY1"/>
              </a:cxn>
              <a:cxn ang="0">
                <a:pos x="connsiteX2" y="connsiteY2"/>
              </a:cxn>
              <a:cxn ang="0">
                <a:pos x="connsiteX3" y="connsiteY3"/>
              </a:cxn>
            </a:cxnLst>
            <a:rect l="l" t="t" r="r" b="b"/>
            <a:pathLst>
              <a:path w="3255403" h="2505456">
                <a:moveTo>
                  <a:pt x="0" y="0"/>
                </a:moveTo>
                <a:lnTo>
                  <a:pt x="3255403" y="0"/>
                </a:lnTo>
                <a:lnTo>
                  <a:pt x="2094477" y="2505456"/>
                </a:lnTo>
                <a:lnTo>
                  <a:pt x="0" y="2505456"/>
                </a:lnTo>
                <a:close/>
              </a:path>
            </a:pathLst>
          </a:custGeom>
        </p:spPr>
      </p:pic>
      <p:sp>
        <p:nvSpPr>
          <p:cNvPr id="2" name="Titel 1">
            <a:extLst>
              <a:ext uri="{FF2B5EF4-FFF2-40B4-BE49-F238E27FC236}">
                <a16:creationId xmlns:a16="http://schemas.microsoft.com/office/drawing/2014/main" xmlns="" id="{4FAF8567-E6D3-45FF-9C10-0E8F6D7554C6}"/>
              </a:ext>
            </a:extLst>
          </p:cNvPr>
          <p:cNvSpPr>
            <a:spLocks noGrp="1"/>
          </p:cNvSpPr>
          <p:nvPr>
            <p:ph type="title"/>
          </p:nvPr>
        </p:nvSpPr>
        <p:spPr>
          <a:xfrm>
            <a:off x="7200902" y="3701022"/>
            <a:ext cx="4152897" cy="1458291"/>
          </a:xfrm>
        </p:spPr>
        <p:txBody>
          <a:bodyPr vert="horz" lIns="91440" tIns="45720" rIns="91440" bIns="45720" rtlCol="0" anchor="ctr">
            <a:normAutofit/>
          </a:bodyPr>
          <a:lstStyle/>
          <a:p>
            <a:r>
              <a:rPr lang="en-US" sz="2100" kern="1200">
                <a:solidFill>
                  <a:schemeClr val="bg1"/>
                </a:solidFill>
                <a:latin typeface="+mj-lt"/>
                <a:ea typeface="+mj-ea"/>
                <a:cs typeface="+mj-cs"/>
              </a:rPr>
              <a:t>http://cementeclipses.com/works/</a:t>
            </a:r>
          </a:p>
        </p:txBody>
      </p:sp>
      <p:sp>
        <p:nvSpPr>
          <p:cNvPr id="4" name="Tijdelijke aanduiding voor tekst 3">
            <a:extLst>
              <a:ext uri="{FF2B5EF4-FFF2-40B4-BE49-F238E27FC236}">
                <a16:creationId xmlns:a16="http://schemas.microsoft.com/office/drawing/2014/main" xmlns="" id="{BC8FA27C-F45F-497A-96CA-54AC435FEC0E}"/>
              </a:ext>
            </a:extLst>
          </p:cNvPr>
          <p:cNvSpPr>
            <a:spLocks noGrp="1"/>
          </p:cNvSpPr>
          <p:nvPr>
            <p:ph type="body" sz="half" idx="2"/>
          </p:nvPr>
        </p:nvSpPr>
        <p:spPr>
          <a:xfrm>
            <a:off x="838201" y="2857500"/>
            <a:ext cx="4591050" cy="3223892"/>
          </a:xfrm>
        </p:spPr>
        <p:txBody>
          <a:bodyPr vert="horz" lIns="91440" tIns="45720" rIns="91440" bIns="45720" rtlCol="0" anchor="t">
            <a:normAutofit/>
          </a:bodyPr>
          <a:lstStyle/>
          <a:p>
            <a:pPr indent="-228600">
              <a:buFont typeface="Arial" panose="020B0604020202020204" pitchFamily="34" charset="0"/>
              <a:buChar char="•"/>
            </a:pPr>
            <a:r>
              <a:rPr lang="en-US" sz="2000">
                <a:solidFill>
                  <a:schemeClr val="bg1"/>
                </a:solidFill>
              </a:rPr>
              <a:t>Werk van Isaac Cordal</a:t>
            </a:r>
          </a:p>
        </p:txBody>
      </p:sp>
      <p:sp>
        <p:nvSpPr>
          <p:cNvPr id="13" name="Rechthoek 12">
            <a:extLst>
              <a:ext uri="{FF2B5EF4-FFF2-40B4-BE49-F238E27FC236}">
                <a16:creationId xmlns:a16="http://schemas.microsoft.com/office/drawing/2014/main" xmlns="" id="{3FB91C47-F3DD-419E-92E8-0B02941F0D38}"/>
              </a:ext>
            </a:extLst>
          </p:cNvPr>
          <p:cNvSpPr/>
          <p:nvPr/>
        </p:nvSpPr>
        <p:spPr>
          <a:xfrm>
            <a:off x="0" y="2967334"/>
            <a:ext cx="5751871" cy="1754326"/>
          </a:xfrm>
          <a:prstGeom prst="rect">
            <a:avLst/>
          </a:prstGeom>
        </p:spPr>
        <p:txBody>
          <a:bodyPr wrap="square">
            <a:spAutoFit/>
          </a:bodyPr>
          <a:lstStyle/>
          <a:p>
            <a:endParaRPr lang="nl-NL" dirty="0"/>
          </a:p>
          <a:p>
            <a:endParaRPr lang="nl-NL" dirty="0"/>
          </a:p>
          <a:p>
            <a:endParaRPr lang="nl-NL" dirty="0"/>
          </a:p>
          <a:p>
            <a:r>
              <a:rPr lang="nl-NL" dirty="0">
                <a:solidFill>
                  <a:schemeClr val="bg1"/>
                </a:solidFill>
              </a:rPr>
              <a:t>Isaac Cordal (Spanje, 1975) is een meester van de miniatuur en laat je nadenken over de wereld waarin wij nu leven.</a:t>
            </a:r>
            <a:br>
              <a:rPr lang="nl-NL" dirty="0">
                <a:solidFill>
                  <a:schemeClr val="bg1"/>
                </a:solidFill>
              </a:rPr>
            </a:br>
            <a:endParaRPr lang="nl-NL" dirty="0">
              <a:solidFill>
                <a:schemeClr val="bg1"/>
              </a:solidFill>
            </a:endParaRPr>
          </a:p>
        </p:txBody>
      </p:sp>
    </p:spTree>
    <p:extLst>
      <p:ext uri="{BB962C8B-B14F-4D97-AF65-F5344CB8AC3E}">
        <p14:creationId xmlns:p14="http://schemas.microsoft.com/office/powerpoint/2010/main" val="3767871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45BEE692-38FF-45D5-BACD-3ED0107AB1E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2246" y="0"/>
            <a:ext cx="7559754" cy="6858000"/>
          </a:xfrm>
          <a:prstGeom prst="rect">
            <a:avLst/>
          </a:prstGeom>
          <a:solidFill>
            <a:srgbClr val="5C3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9">
            <a:extLst>
              <a:ext uri="{FF2B5EF4-FFF2-40B4-BE49-F238E27FC236}">
                <a16:creationId xmlns:a16="http://schemas.microsoft.com/office/drawing/2014/main" xmlns="" id="{FFC0ABB7-3FF2-48CA-AF41-7C90BA14B7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92995" y="484632"/>
            <a:ext cx="6709145" cy="5739187"/>
          </a:xfrm>
          <a:prstGeom prst="roundRect">
            <a:avLst>
              <a:gd name="adj" fmla="val 0"/>
            </a:avLst>
          </a:prstGeom>
          <a:solidFill>
            <a:srgbClr val="FFFFFF"/>
          </a:solidFill>
          <a:ln w="9525">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Afbeelding 7">
            <a:extLst>
              <a:ext uri="{FF2B5EF4-FFF2-40B4-BE49-F238E27FC236}">
                <a16:creationId xmlns:a16="http://schemas.microsoft.com/office/drawing/2014/main" xmlns="" id="{1C1BB9FD-9EC1-4831-9537-D8B14DFCBB0F}"/>
              </a:ext>
            </a:extLst>
          </p:cNvPr>
          <p:cNvPicPr>
            <a:picLocks noChangeAspect="1"/>
          </p:cNvPicPr>
          <p:nvPr/>
        </p:nvPicPr>
        <p:blipFill rotWithShape="1">
          <a:blip r:embed="rId2">
            <a:extLst>
              <a:ext uri="{28A0092B-C50C-407E-A947-70E740481C1C}">
                <a14:useLocalDpi xmlns:a14="http://schemas.microsoft.com/office/drawing/2010/main" val="0"/>
              </a:ext>
            </a:extLst>
          </a:blip>
          <a:srcRect l="13533" r="27152" b="1"/>
          <a:stretch/>
        </p:blipFill>
        <p:spPr>
          <a:xfrm>
            <a:off x="9173937" y="827678"/>
            <a:ext cx="2315724" cy="5086759"/>
          </a:xfrm>
          <a:prstGeom prst="rect">
            <a:avLst/>
          </a:prstGeom>
        </p:spPr>
      </p:pic>
      <p:pic>
        <p:nvPicPr>
          <p:cNvPr id="10" name="Afbeelding 9">
            <a:extLst>
              <a:ext uri="{FF2B5EF4-FFF2-40B4-BE49-F238E27FC236}">
                <a16:creationId xmlns:a16="http://schemas.microsoft.com/office/drawing/2014/main" xmlns="" id="{495DFE8D-EE08-42B4-919B-E8D16D27657C}"/>
              </a:ext>
            </a:extLst>
          </p:cNvPr>
          <p:cNvPicPr>
            <a:picLocks noChangeAspect="1"/>
          </p:cNvPicPr>
          <p:nvPr/>
        </p:nvPicPr>
        <p:blipFill rotWithShape="1">
          <a:blip r:embed="rId3">
            <a:extLst>
              <a:ext uri="{28A0092B-C50C-407E-A947-70E740481C1C}">
                <a14:useLocalDpi xmlns:a14="http://schemas.microsoft.com/office/drawing/2010/main" val="0"/>
              </a:ext>
            </a:extLst>
          </a:blip>
          <a:srcRect l="11366" r="19262" b="-1"/>
          <a:stretch/>
        </p:blipFill>
        <p:spPr>
          <a:xfrm>
            <a:off x="5414729" y="2989903"/>
            <a:ext cx="3603723" cy="2922096"/>
          </a:xfrm>
          <a:prstGeom prst="rect">
            <a:avLst/>
          </a:prstGeom>
        </p:spPr>
      </p:pic>
      <p:pic>
        <p:nvPicPr>
          <p:cNvPr id="6" name="Afbeelding 5">
            <a:extLst>
              <a:ext uri="{FF2B5EF4-FFF2-40B4-BE49-F238E27FC236}">
                <a16:creationId xmlns:a16="http://schemas.microsoft.com/office/drawing/2014/main" xmlns="" id="{D08233FA-0797-42B7-B0C1-F40F72103EC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95" r="-3" b="-3"/>
          <a:stretch/>
        </p:blipFill>
        <p:spPr>
          <a:xfrm>
            <a:off x="5414728" y="827678"/>
            <a:ext cx="3603723" cy="1996780"/>
          </a:xfrm>
          <a:prstGeom prst="rect">
            <a:avLst/>
          </a:prstGeom>
        </p:spPr>
      </p:pic>
      <p:sp>
        <p:nvSpPr>
          <p:cNvPr id="2" name="Titel 1">
            <a:extLst>
              <a:ext uri="{FF2B5EF4-FFF2-40B4-BE49-F238E27FC236}">
                <a16:creationId xmlns:a16="http://schemas.microsoft.com/office/drawing/2014/main" xmlns="" id="{D6C75CE7-D67A-4A40-82B6-B8826472C95A}"/>
              </a:ext>
            </a:extLst>
          </p:cNvPr>
          <p:cNvSpPr>
            <a:spLocks noGrp="1"/>
          </p:cNvSpPr>
          <p:nvPr>
            <p:ph type="title"/>
          </p:nvPr>
        </p:nvSpPr>
        <p:spPr>
          <a:xfrm>
            <a:off x="555511" y="629266"/>
            <a:ext cx="3697511" cy="1676603"/>
          </a:xfrm>
        </p:spPr>
        <p:txBody>
          <a:bodyPr>
            <a:normAutofit/>
          </a:bodyPr>
          <a:lstStyle/>
          <a:p>
            <a:pPr algn="ctr"/>
            <a:r>
              <a:rPr lang="nl-NL" sz="4000"/>
              <a:t>Lichtkunst. Waarom?</a:t>
            </a:r>
          </a:p>
        </p:txBody>
      </p:sp>
      <p:sp>
        <p:nvSpPr>
          <p:cNvPr id="3" name="Tijdelijke aanduiding voor inhoud 2">
            <a:extLst>
              <a:ext uri="{FF2B5EF4-FFF2-40B4-BE49-F238E27FC236}">
                <a16:creationId xmlns:a16="http://schemas.microsoft.com/office/drawing/2014/main" xmlns="" id="{99EF19E1-1BCE-44B4-8D4F-6B092F221FD0}"/>
              </a:ext>
            </a:extLst>
          </p:cNvPr>
          <p:cNvSpPr>
            <a:spLocks noGrp="1"/>
          </p:cNvSpPr>
          <p:nvPr>
            <p:ph idx="1"/>
          </p:nvPr>
        </p:nvSpPr>
        <p:spPr>
          <a:xfrm>
            <a:off x="555513" y="2438400"/>
            <a:ext cx="3697510" cy="3785419"/>
          </a:xfrm>
        </p:spPr>
        <p:txBody>
          <a:bodyPr>
            <a:normAutofit/>
          </a:bodyPr>
          <a:lstStyle/>
          <a:p>
            <a:pPr>
              <a:buClr>
                <a:srgbClr val="5C372C"/>
              </a:buClr>
            </a:pPr>
            <a:r>
              <a:rPr lang="nl-NL" sz="1800">
                <a:hlinkClick r:id="rId5"/>
              </a:rPr>
              <a:t>http://museumzondermuren.com/?pid=programmas&amp;sid=16</a:t>
            </a:r>
            <a:r>
              <a:rPr lang="nl-NL" sz="1800"/>
              <a:t> </a:t>
            </a:r>
          </a:p>
        </p:txBody>
      </p:sp>
    </p:spTree>
    <p:extLst>
      <p:ext uri="{BB962C8B-B14F-4D97-AF65-F5344CB8AC3E}">
        <p14:creationId xmlns:p14="http://schemas.microsoft.com/office/powerpoint/2010/main" val="1734776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FDA1993-5089-415F-8824-B7C1A1E02D26}"/>
              </a:ext>
            </a:extLst>
          </p:cNvPr>
          <p:cNvSpPr>
            <a:spLocks noGrp="1"/>
          </p:cNvSpPr>
          <p:nvPr>
            <p:ph type="title"/>
          </p:nvPr>
        </p:nvSpPr>
        <p:spPr>
          <a:xfrm>
            <a:off x="839788" y="632178"/>
            <a:ext cx="3932237" cy="496711"/>
          </a:xfrm>
        </p:spPr>
        <p:txBody>
          <a:bodyPr>
            <a:normAutofit fontScale="90000"/>
          </a:bodyPr>
          <a:lstStyle/>
          <a:p>
            <a:r>
              <a:rPr lang="nl-NL" dirty="0"/>
              <a:t>* CA.2 </a:t>
            </a:r>
          </a:p>
        </p:txBody>
      </p:sp>
      <p:sp>
        <p:nvSpPr>
          <p:cNvPr id="3" name="Tijdelijke aanduiding voor inhoud 2">
            <a:extLst>
              <a:ext uri="{FF2B5EF4-FFF2-40B4-BE49-F238E27FC236}">
                <a16:creationId xmlns:a16="http://schemas.microsoft.com/office/drawing/2014/main" xmlns="" id="{9ABFD63D-E6F5-4331-B1AB-E997B2E3F24B}"/>
              </a:ext>
            </a:extLst>
          </p:cNvPr>
          <p:cNvSpPr>
            <a:spLocks noGrp="1"/>
          </p:cNvSpPr>
          <p:nvPr>
            <p:ph idx="1"/>
          </p:nvPr>
        </p:nvSpPr>
        <p:spPr>
          <a:xfrm>
            <a:off x="5183188" y="987425"/>
            <a:ext cx="6172200" cy="5433040"/>
          </a:xfrm>
        </p:spPr>
        <p:txBody>
          <a:bodyPr>
            <a:normAutofit fontScale="92500" lnSpcReduction="10000"/>
          </a:bodyPr>
          <a:lstStyle/>
          <a:p>
            <a:r>
              <a:rPr lang="nl-NL" dirty="0">
                <a:solidFill>
                  <a:srgbClr val="0070C0"/>
                </a:solidFill>
              </a:rPr>
              <a:t>Keuze opdrachten. Installatie, schrijven, beeldend/designs, architectuur. </a:t>
            </a:r>
          </a:p>
          <a:p>
            <a:r>
              <a:rPr lang="nl-NL" sz="1800" dirty="0"/>
              <a:t>Maak  een “wensinstallatie”. Zet deze neer en geef de gelegenheid aan passanten om een wens op te schrijven en deze in de installatie te stoppen.</a:t>
            </a:r>
          </a:p>
          <a:p>
            <a:r>
              <a:rPr lang="nl-NL" sz="1800" dirty="0"/>
              <a:t>Schrijf een verhaal vanuit het perspectief van een beeld, b.v. Thorbecke.</a:t>
            </a:r>
          </a:p>
          <a:p>
            <a:r>
              <a:rPr lang="nl-NL" sz="1800" dirty="0"/>
              <a:t>Maak van karton een soort van “open up” (beeld </a:t>
            </a:r>
            <a:r>
              <a:rPr lang="nl-NL" sz="1800" dirty="0" err="1"/>
              <a:t>Marée</a:t>
            </a:r>
            <a:r>
              <a:rPr lang="nl-NL" sz="1800" dirty="0"/>
              <a:t> Blok) Fotografeer door de opening de omgevingsveranderingen zodat je een hele reeks foto’s met een ander beeld krijgt.</a:t>
            </a:r>
          </a:p>
          <a:p>
            <a:pPr marL="0" indent="0">
              <a:buNone/>
            </a:pPr>
            <a:r>
              <a:rPr lang="nl-NL" sz="1800" dirty="0"/>
              <a:t>     </a:t>
            </a:r>
            <a:r>
              <a:rPr lang="nl-NL" sz="1800" dirty="0">
                <a:hlinkClick r:id="rId2"/>
              </a:rPr>
              <a:t>https://beelden.zwolle.nl/overzicht/blok-mar-elugthart-bas-   open-up-1999</a:t>
            </a:r>
            <a:r>
              <a:rPr lang="nl-NL" sz="1800" dirty="0"/>
              <a:t> </a:t>
            </a:r>
          </a:p>
          <a:p>
            <a:r>
              <a:rPr lang="nl-NL" sz="1800" dirty="0"/>
              <a:t>Maak een Installatie met miniaturen, geïnspireerd door Isaac Cordal of misschien Vis a Vis? </a:t>
            </a:r>
            <a:r>
              <a:rPr lang="nl-NL" sz="1800" dirty="0">
                <a:hlinkClick r:id="rId3"/>
              </a:rPr>
              <a:t>https://www.streetart.nl/nl/kunstenaars/profielen/isaac_cordal.htm</a:t>
            </a:r>
            <a:r>
              <a:rPr lang="nl-NL" sz="1800" dirty="0"/>
              <a:t>   </a:t>
            </a:r>
          </a:p>
          <a:p>
            <a:r>
              <a:rPr lang="nl-NL" sz="1800" dirty="0"/>
              <a:t>Of????</a:t>
            </a:r>
          </a:p>
          <a:p>
            <a:r>
              <a:rPr lang="nl-NL" sz="1800" dirty="0"/>
              <a:t>Kijk op de Elo voor de formats van de opdrachten.</a:t>
            </a:r>
          </a:p>
          <a:p>
            <a:pPr marL="0" indent="0">
              <a:buNone/>
            </a:pPr>
            <a:endParaRPr lang="nl-NL" sz="1800" dirty="0"/>
          </a:p>
          <a:p>
            <a:endParaRPr lang="nl-NL" dirty="0"/>
          </a:p>
        </p:txBody>
      </p:sp>
      <p:sp>
        <p:nvSpPr>
          <p:cNvPr id="4" name="Tijdelijke aanduiding voor tekst 3">
            <a:extLst>
              <a:ext uri="{FF2B5EF4-FFF2-40B4-BE49-F238E27FC236}">
                <a16:creationId xmlns:a16="http://schemas.microsoft.com/office/drawing/2014/main" xmlns="" id="{7082844F-3467-413B-B568-18DF7E5BA38B}"/>
              </a:ext>
            </a:extLst>
          </p:cNvPr>
          <p:cNvSpPr>
            <a:spLocks noGrp="1"/>
          </p:cNvSpPr>
          <p:nvPr>
            <p:ph type="body" sz="half" idx="2"/>
          </p:nvPr>
        </p:nvSpPr>
        <p:spPr>
          <a:xfrm>
            <a:off x="839788" y="1128889"/>
            <a:ext cx="3932237" cy="5458723"/>
          </a:xfrm>
        </p:spPr>
        <p:txBody>
          <a:bodyPr>
            <a:normAutofit/>
          </a:bodyPr>
          <a:lstStyle/>
          <a:p>
            <a:r>
              <a:rPr lang="nl-NL" dirty="0">
                <a:solidFill>
                  <a:srgbClr val="0070C0"/>
                </a:solidFill>
              </a:rPr>
              <a:t>Culturele activiteit 1</a:t>
            </a:r>
            <a:r>
              <a:rPr lang="nl-NL" dirty="0"/>
              <a:t>. Keuzemogelijkheid:</a:t>
            </a:r>
          </a:p>
          <a:p>
            <a:pPr marL="342900" indent="-342900">
              <a:buAutoNum type="arabicPeriod"/>
            </a:pPr>
            <a:r>
              <a:rPr lang="nl-NL" dirty="0"/>
              <a:t>Zoek  naar 3 kunstwerken met verschillende betekenissen op een website naar “beelden in Zwolle”. Bezoek ze en fotografeer je zelf er bij. Betrek de omgeving er bij. Passend?</a:t>
            </a:r>
          </a:p>
          <a:p>
            <a:pPr marL="342900" indent="-342900">
              <a:buAutoNum type="arabicPeriod"/>
            </a:pPr>
            <a:r>
              <a:rPr lang="nl-NL" dirty="0"/>
              <a:t>Bekijk de kunstroute van station naar stad. Maak foto’s van je zelf bij 3 onderdelen. </a:t>
            </a:r>
          </a:p>
          <a:p>
            <a:pPr marL="342900" indent="-342900">
              <a:buAutoNum type="arabicPeriod"/>
            </a:pPr>
            <a:r>
              <a:rPr lang="nl-NL" dirty="0"/>
              <a:t>Bezoek het standbeeld van </a:t>
            </a:r>
            <a:r>
              <a:rPr lang="nl-NL" dirty="0" err="1"/>
              <a:t>Rodin</a:t>
            </a:r>
            <a:r>
              <a:rPr lang="nl-NL" dirty="0"/>
              <a:t>. (Grote Kerkplein). Maak naast het beeld foto’s waarbij je verschillende houdingen aanneemt van een kwetsbaar, schuldbewust en berouwvol mens.</a:t>
            </a:r>
          </a:p>
          <a:p>
            <a:pPr marL="342900" indent="-342900">
              <a:buAutoNum type="arabicPeriod"/>
            </a:pPr>
            <a:r>
              <a:rPr lang="nl-NL" dirty="0"/>
              <a:t>Bezoek de Fundatie en maak een foto reportage van het gebouw vanuit verschillende standpunten.</a:t>
            </a:r>
          </a:p>
          <a:p>
            <a:r>
              <a:rPr lang="nl-NL" i="1" dirty="0"/>
              <a:t>Lever het fotoblad met namen en klas in.</a:t>
            </a:r>
          </a:p>
          <a:p>
            <a:r>
              <a:rPr lang="nl-NL" dirty="0">
                <a:hlinkClick r:id="rId4"/>
              </a:rPr>
              <a:t>https://nl.wikipedia.org/wiki/LijstvanbeeldeninZwolle</a:t>
            </a:r>
            <a:r>
              <a:rPr lang="nl-NL" dirty="0"/>
              <a:t> </a:t>
            </a:r>
          </a:p>
          <a:p>
            <a:endParaRPr lang="nl-NL" dirty="0"/>
          </a:p>
          <a:p>
            <a:endParaRPr lang="nl-NL" dirty="0"/>
          </a:p>
          <a:p>
            <a:endParaRPr lang="nl-NL" dirty="0"/>
          </a:p>
          <a:p>
            <a:endParaRPr lang="nl-NL" dirty="0"/>
          </a:p>
          <a:p>
            <a:endParaRPr lang="nl-NL" sz="1200" dirty="0"/>
          </a:p>
        </p:txBody>
      </p:sp>
    </p:spTree>
    <p:extLst>
      <p:ext uri="{BB962C8B-B14F-4D97-AF65-F5344CB8AC3E}">
        <p14:creationId xmlns:p14="http://schemas.microsoft.com/office/powerpoint/2010/main" val="1028802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4708357" y="3509963"/>
            <a:ext cx="7092215" cy="2967839"/>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138287" y="5443086"/>
            <a:ext cx="64008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6" name="Afbeelding 5" descr="Afbeelding met buiten, boom, gebouw, lucht&#10;&#10;Beschrijving is gegenereerd met zeer hoge betrouwbaarheid">
            <a:extLst>
              <a:ext uri="{FF2B5EF4-FFF2-40B4-BE49-F238E27FC236}">
                <a16:creationId xmlns:a16="http://schemas.microsoft.com/office/drawing/2014/main" xmlns="" id="{78292839-C56E-4E42-A8F9-63E35052DF2F}"/>
              </a:ext>
            </a:extLst>
          </p:cNvPr>
          <p:cNvPicPr>
            <a:picLocks noChangeAspect="1"/>
          </p:cNvPicPr>
          <p:nvPr/>
        </p:nvPicPr>
        <p:blipFill rotWithShape="1">
          <a:blip r:embed="rId2">
            <a:extLst>
              <a:ext uri="{28A0092B-C50C-407E-A947-70E740481C1C}">
                <a14:useLocalDpi xmlns:a14="http://schemas.microsoft.com/office/drawing/2010/main" val="0"/>
              </a:ext>
            </a:extLst>
          </a:blip>
          <a:srcRect l="42331" r="20011" b="-1"/>
          <a:stretch/>
        </p:blipFill>
        <p:spPr>
          <a:xfrm>
            <a:off x="317635" y="321733"/>
            <a:ext cx="4160452" cy="6214534"/>
          </a:xfrm>
          <a:prstGeom prst="rect">
            <a:avLst/>
          </a:prstGeom>
        </p:spPr>
      </p:pic>
      <p:pic>
        <p:nvPicPr>
          <p:cNvPr id="4" name="Afbeelding 3" descr="Afbeelding met buiten, gebouw, lucht, grond&#10;&#10;Beschrijving is gegenereerd met zeer hoge betrouwbaarheid">
            <a:extLst>
              <a:ext uri="{FF2B5EF4-FFF2-40B4-BE49-F238E27FC236}">
                <a16:creationId xmlns:a16="http://schemas.microsoft.com/office/drawing/2014/main" xmlns="" id="{6B17F174-AFD4-4C7A-AFCE-A4B7E0BB5CE7}"/>
              </a:ext>
            </a:extLst>
          </p:cNvPr>
          <p:cNvPicPr>
            <a:picLocks noChangeAspect="1"/>
          </p:cNvPicPr>
          <p:nvPr/>
        </p:nvPicPr>
        <p:blipFill rotWithShape="1">
          <a:blip r:embed="rId3">
            <a:extLst>
              <a:ext uri="{28A0092B-C50C-407E-A947-70E740481C1C}">
                <a14:useLocalDpi xmlns:a14="http://schemas.microsoft.com/office/drawing/2010/main" val="0"/>
              </a:ext>
            </a:extLst>
          </a:blip>
          <a:srcRect t="21739" r="2" b="15818"/>
          <a:stretch/>
        </p:blipFill>
        <p:spPr>
          <a:xfrm>
            <a:off x="4654296" y="299363"/>
            <a:ext cx="7217085" cy="3008188"/>
          </a:xfrm>
          <a:prstGeom prst="rect">
            <a:avLst/>
          </a:prstGeom>
        </p:spPr>
      </p:pic>
      <p:sp>
        <p:nvSpPr>
          <p:cNvPr id="2" name="Titel 1">
            <a:extLst>
              <a:ext uri="{FF2B5EF4-FFF2-40B4-BE49-F238E27FC236}">
                <a16:creationId xmlns:a16="http://schemas.microsoft.com/office/drawing/2014/main" xmlns="" id="{F2C942B3-3C72-43D5-924D-22BD0B879144}"/>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kern="1200">
                <a:solidFill>
                  <a:schemeClr val="bg1"/>
                </a:solidFill>
                <a:latin typeface="+mj-lt"/>
                <a:ea typeface="+mj-ea"/>
                <a:cs typeface="+mj-cs"/>
              </a:rPr>
              <a:t>Stel je eens voor.. HetCCC en de ruimte….</a:t>
            </a:r>
          </a:p>
        </p:txBody>
      </p:sp>
    </p:spTree>
    <p:extLst>
      <p:ext uri="{BB962C8B-B14F-4D97-AF65-F5344CB8AC3E}">
        <p14:creationId xmlns:p14="http://schemas.microsoft.com/office/powerpoint/2010/main" val="2313007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AA3CC463-F933-4AC4-86E1-5AC14B0C316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CE7E7877-F64E-4EEA-B778-138031EFF8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1331" y="3603670"/>
            <a:ext cx="4180332" cy="2788074"/>
          </a:xfrm>
          <a:prstGeom prst="rect">
            <a:avLst/>
          </a:prstGeom>
          <a:solidFill>
            <a:schemeClr val="bg1"/>
          </a:solidFill>
          <a:ln>
            <a:solidFill>
              <a:srgbClr val="9C8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7DD6C4F3-70FD-4F13-919C-702EE488649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80596" y="487090"/>
            <a:ext cx="6741849"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6025D2DB-A12A-44DB-B00E-F4D622329E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1331" y="480060"/>
            <a:ext cx="4180332" cy="2788074"/>
          </a:xfrm>
          <a:prstGeom prst="rect">
            <a:avLst/>
          </a:prstGeom>
          <a:solidFill>
            <a:schemeClr val="bg1"/>
          </a:solidFill>
          <a:ln>
            <a:solidFill>
              <a:srgbClr val="9C8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lucht, buiten, persoon, grond&#10;&#10;Beschrijving is gegenereerd met zeer hoge betrouwbaarheid">
            <a:extLst>
              <a:ext uri="{FF2B5EF4-FFF2-40B4-BE49-F238E27FC236}">
                <a16:creationId xmlns:a16="http://schemas.microsoft.com/office/drawing/2014/main" xmlns="" id="{E0188F55-A373-493E-877B-00098ABEE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600" y="643467"/>
            <a:ext cx="3708843" cy="2475653"/>
          </a:xfrm>
          <a:prstGeom prst="rect">
            <a:avLst/>
          </a:prstGeom>
        </p:spPr>
      </p:pic>
      <p:pic>
        <p:nvPicPr>
          <p:cNvPr id="3" name="Afbeelding 2" descr="Afbeelding met binnen&#10;&#10;Beschrijving is gegenereerd met hoge betrouwbaarheid">
            <a:extLst>
              <a:ext uri="{FF2B5EF4-FFF2-40B4-BE49-F238E27FC236}">
                <a16:creationId xmlns:a16="http://schemas.microsoft.com/office/drawing/2014/main" xmlns="" id="{3A93BF50-66F4-4169-ACD5-24A24C1245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4273" y="650497"/>
            <a:ext cx="5571066" cy="5571066"/>
          </a:xfrm>
          <a:prstGeom prst="rect">
            <a:avLst/>
          </a:prstGeom>
        </p:spPr>
      </p:pic>
      <p:pic>
        <p:nvPicPr>
          <p:cNvPr id="10" name="Afbeelding 9" descr="Afbeelding met gebouw, grond, buiten, groot&#10;&#10;Beschrijving is gegenereerd met zeer hoge betrouwbaarheid">
            <a:extLst>
              <a:ext uri="{FF2B5EF4-FFF2-40B4-BE49-F238E27FC236}">
                <a16:creationId xmlns:a16="http://schemas.microsoft.com/office/drawing/2014/main" xmlns="" id="{27C9E1D0-9929-4986-861B-6DDF3C15B5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426" y="3748194"/>
            <a:ext cx="3817190" cy="2471631"/>
          </a:xfrm>
          <a:prstGeom prst="rect">
            <a:avLst/>
          </a:prstGeom>
        </p:spPr>
      </p:pic>
      <p:sp>
        <p:nvSpPr>
          <p:cNvPr id="6" name="AutoShape 2" descr="Image result for klaagmuur in jeruzalem">
            <a:extLst>
              <a:ext uri="{FF2B5EF4-FFF2-40B4-BE49-F238E27FC236}">
                <a16:creationId xmlns:a16="http://schemas.microsoft.com/office/drawing/2014/main" xmlns="" id="{7F66B998-9D4F-4AF7-A31B-A0540A78C49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2936895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605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descr="Afbeelding met boom, buiten, lucht, grond&#10;&#10;Beschrijving is gegenereerd met zeer hoge betrouwbaarheid">
            <a:extLst>
              <a:ext uri="{FF2B5EF4-FFF2-40B4-BE49-F238E27FC236}">
                <a16:creationId xmlns:a16="http://schemas.microsoft.com/office/drawing/2014/main" xmlns="" id="{7105F91E-14F1-4C1D-8313-F2B5418B4577}"/>
              </a:ext>
            </a:extLst>
          </p:cNvPr>
          <p:cNvPicPr>
            <a:picLocks noChangeAspect="1"/>
          </p:cNvPicPr>
          <p:nvPr/>
        </p:nvPicPr>
        <p:blipFill rotWithShape="1">
          <a:blip r:embed="rId2">
            <a:extLst>
              <a:ext uri="{28A0092B-C50C-407E-A947-70E740481C1C}">
                <a14:useLocalDpi xmlns:a14="http://schemas.microsoft.com/office/drawing/2010/main" val="0"/>
              </a:ext>
            </a:extLst>
          </a:blip>
          <a:srcRect t="8204" b="7526"/>
          <a:stretch/>
        </p:blipFill>
        <p:spPr>
          <a:xfrm>
            <a:off x="1143960" y="643467"/>
            <a:ext cx="9904080" cy="5571066"/>
          </a:xfrm>
          <a:prstGeom prst="rect">
            <a:avLst/>
          </a:prstGeom>
        </p:spPr>
      </p:pic>
    </p:spTree>
    <p:extLst>
      <p:ext uri="{BB962C8B-B14F-4D97-AF65-F5344CB8AC3E}">
        <p14:creationId xmlns:p14="http://schemas.microsoft.com/office/powerpoint/2010/main" val="3799572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055891" y="2057399"/>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xmlns="" id="{1F4BD034-18EC-4EC4-82B0-F57723C32D67}"/>
              </a:ext>
            </a:extLst>
          </p:cNvPr>
          <p:cNvSpPr>
            <a:spLocks noGrp="1"/>
          </p:cNvSpPr>
          <p:nvPr>
            <p:ph type="ctrTitle"/>
          </p:nvPr>
        </p:nvSpPr>
        <p:spPr>
          <a:xfrm>
            <a:off x="4380588" y="965199"/>
            <a:ext cx="6766078" cy="4927601"/>
          </a:xfrm>
        </p:spPr>
        <p:txBody>
          <a:bodyPr anchor="ctr">
            <a:normAutofit/>
          </a:bodyPr>
          <a:lstStyle/>
          <a:p>
            <a:pPr algn="l"/>
            <a:r>
              <a:rPr lang="nl-NL" sz="4800">
                <a:solidFill>
                  <a:schemeClr val="bg1"/>
                </a:solidFill>
              </a:rPr>
              <a:t>OPENBARE RUIMTE</a:t>
            </a:r>
          </a:p>
        </p:txBody>
      </p:sp>
      <p:sp>
        <p:nvSpPr>
          <p:cNvPr id="3" name="Ondertitel 2">
            <a:extLst>
              <a:ext uri="{FF2B5EF4-FFF2-40B4-BE49-F238E27FC236}">
                <a16:creationId xmlns:a16="http://schemas.microsoft.com/office/drawing/2014/main" xmlns="" id="{C7E852D2-E18F-4B1B-B397-CDB63FFBDD4A}"/>
              </a:ext>
            </a:extLst>
          </p:cNvPr>
          <p:cNvSpPr>
            <a:spLocks noGrp="1"/>
          </p:cNvSpPr>
          <p:nvPr>
            <p:ph type="subTitle" idx="1"/>
          </p:nvPr>
        </p:nvSpPr>
        <p:spPr>
          <a:xfrm>
            <a:off x="1023257" y="965198"/>
            <a:ext cx="2707937" cy="4927602"/>
          </a:xfrm>
        </p:spPr>
        <p:txBody>
          <a:bodyPr anchor="ctr">
            <a:normAutofit/>
          </a:bodyPr>
          <a:lstStyle/>
          <a:p>
            <a:pPr algn="r"/>
            <a:endParaRPr lang="nl-NL" sz="2000">
              <a:solidFill>
                <a:schemeClr val="accent4"/>
              </a:solidFill>
            </a:endParaRPr>
          </a:p>
          <a:p>
            <a:pPr algn="r"/>
            <a:r>
              <a:rPr lang="nl-NL" sz="2000">
                <a:solidFill>
                  <a:schemeClr val="accent4"/>
                </a:solidFill>
              </a:rPr>
              <a:t>WAT IS OPENBARE RUIMTE?</a:t>
            </a:r>
          </a:p>
          <a:p>
            <a:pPr algn="r"/>
            <a:r>
              <a:rPr lang="nl-NL" sz="2000">
                <a:solidFill>
                  <a:schemeClr val="accent4"/>
                </a:solidFill>
              </a:rPr>
              <a:t>VOOR WIE BEDOELD?</a:t>
            </a:r>
          </a:p>
          <a:p>
            <a:pPr algn="r"/>
            <a:r>
              <a:rPr lang="nl-NL" sz="2000">
                <a:solidFill>
                  <a:schemeClr val="accent4"/>
                </a:solidFill>
              </a:rPr>
              <a:t>WELKE FUNCTIES?</a:t>
            </a:r>
          </a:p>
          <a:p>
            <a:pPr algn="r"/>
            <a:endParaRPr lang="nl-NL" sz="2000">
              <a:solidFill>
                <a:schemeClr val="accent4"/>
              </a:solidFill>
            </a:endParaRPr>
          </a:p>
        </p:txBody>
      </p:sp>
    </p:spTree>
    <p:extLst>
      <p:ext uri="{BB962C8B-B14F-4D97-AF65-F5344CB8AC3E}">
        <p14:creationId xmlns:p14="http://schemas.microsoft.com/office/powerpoint/2010/main" val="1759915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xmlns="" id="{98DFCCD6-3477-45F4-A6CA-6B647586E613}"/>
              </a:ext>
            </a:extLst>
          </p:cNvPr>
          <p:cNvSpPr>
            <a:spLocks noGrp="1"/>
          </p:cNvSpPr>
          <p:nvPr>
            <p:ph type="title"/>
          </p:nvPr>
        </p:nvSpPr>
        <p:spPr>
          <a:xfrm>
            <a:off x="838200" y="963507"/>
            <a:ext cx="3494362" cy="4930986"/>
          </a:xfrm>
        </p:spPr>
        <p:txBody>
          <a:bodyPr>
            <a:normAutofit/>
          </a:bodyPr>
          <a:lstStyle/>
          <a:p>
            <a:pPr algn="r"/>
            <a:r>
              <a:rPr lang="nl-NL">
                <a:solidFill>
                  <a:schemeClr val="accent1"/>
                </a:solidFill>
              </a:rPr>
              <a:t>OPENBARE RUIMTE, BETEKENIS</a:t>
            </a:r>
          </a:p>
        </p:txBody>
      </p:sp>
      <p:sp>
        <p:nvSpPr>
          <p:cNvPr id="3" name="Tijdelijke aanduiding voor inhoud 2">
            <a:extLst>
              <a:ext uri="{FF2B5EF4-FFF2-40B4-BE49-F238E27FC236}">
                <a16:creationId xmlns:a16="http://schemas.microsoft.com/office/drawing/2014/main" xmlns="" id="{5F143F12-2305-4276-B2AD-23F112500ABC}"/>
              </a:ext>
            </a:extLst>
          </p:cNvPr>
          <p:cNvSpPr>
            <a:spLocks noGrp="1"/>
          </p:cNvSpPr>
          <p:nvPr>
            <p:ph sz="half" idx="1"/>
          </p:nvPr>
        </p:nvSpPr>
        <p:spPr>
          <a:xfrm>
            <a:off x="4976030" y="963507"/>
            <a:ext cx="6250940" cy="2304627"/>
          </a:xfrm>
        </p:spPr>
        <p:txBody>
          <a:bodyPr anchor="b">
            <a:normAutofit/>
          </a:bodyPr>
          <a:lstStyle/>
          <a:p>
            <a:r>
              <a:rPr lang="nl-NL" sz="2000" b="1" dirty="0"/>
              <a:t>Openbare ruimte</a:t>
            </a:r>
            <a:r>
              <a:rPr lang="nl-NL" sz="2000" dirty="0"/>
              <a:t> wat is de </a:t>
            </a:r>
            <a:r>
              <a:rPr lang="nl-NL" sz="2000" b="1" dirty="0"/>
              <a:t>betekenis</a:t>
            </a:r>
            <a:r>
              <a:rPr lang="nl-NL" sz="2000" dirty="0"/>
              <a:t> &amp; definitie. Onder </a:t>
            </a:r>
            <a:r>
              <a:rPr lang="nl-NL" sz="2000" b="1" dirty="0"/>
              <a:t>openbare ruimte</a:t>
            </a:r>
            <a:r>
              <a:rPr lang="nl-NL" sz="2000" dirty="0"/>
              <a:t> wordt de </a:t>
            </a:r>
            <a:r>
              <a:rPr lang="nl-NL" sz="2000" b="1" dirty="0"/>
              <a:t>ruimte</a:t>
            </a:r>
            <a:r>
              <a:rPr lang="nl-NL" sz="2000" dirty="0"/>
              <a:t> verstaan die voor iedereen toegankelijk is. ... Plaatsen die onder de </a:t>
            </a:r>
            <a:r>
              <a:rPr lang="nl-NL" sz="2000" b="1" dirty="0"/>
              <a:t>openbare ruimte</a:t>
            </a:r>
            <a:r>
              <a:rPr lang="nl-NL" sz="2000" dirty="0"/>
              <a:t> vallen zijn onder andere straten en pleinen, kortom de </a:t>
            </a:r>
            <a:r>
              <a:rPr lang="nl-NL" sz="2000" b="1" dirty="0"/>
              <a:t>ruimte</a:t>
            </a:r>
            <a:r>
              <a:rPr lang="nl-NL" sz="2000" dirty="0"/>
              <a:t> die niet direct aan een bepaalde groep of individu kan worden toegeëigend.</a:t>
            </a:r>
            <a:r>
              <a:rPr lang="nl-NL" sz="2000" i="1" dirty="0"/>
              <a:t> </a:t>
            </a:r>
            <a:r>
              <a:rPr lang="nl-NL" sz="2000" i="1" dirty="0">
                <a:hlinkClick r:id="rId2"/>
              </a:rPr>
              <a:t>https://www.ensie.nl/tom-welzen/openbare-ruimte</a:t>
            </a:r>
            <a:r>
              <a:rPr lang="nl-NL" sz="2000" i="1" dirty="0"/>
              <a:t> </a:t>
            </a:r>
            <a:endParaRPr lang="nl-NL" sz="2000" dirty="0"/>
          </a:p>
        </p:txBody>
      </p:sp>
      <p:sp>
        <p:nvSpPr>
          <p:cNvPr id="4" name="Tijdelijke aanduiding voor inhoud 3">
            <a:extLst>
              <a:ext uri="{FF2B5EF4-FFF2-40B4-BE49-F238E27FC236}">
                <a16:creationId xmlns:a16="http://schemas.microsoft.com/office/drawing/2014/main" xmlns="" id="{5DF20E2A-3381-4E2F-9882-8A7185DAE5F2}"/>
              </a:ext>
            </a:extLst>
          </p:cNvPr>
          <p:cNvSpPr>
            <a:spLocks noGrp="1"/>
          </p:cNvSpPr>
          <p:nvPr>
            <p:ph sz="half" idx="2"/>
          </p:nvPr>
        </p:nvSpPr>
        <p:spPr>
          <a:xfrm>
            <a:off x="4976030" y="3589866"/>
            <a:ext cx="6250940" cy="2304628"/>
          </a:xfrm>
        </p:spPr>
        <p:txBody>
          <a:bodyPr>
            <a:normAutofit/>
          </a:bodyPr>
          <a:lstStyle/>
          <a:p>
            <a:r>
              <a:rPr lang="nl-NL" sz="1400" dirty="0"/>
              <a:t>“Ik heb daar een heel pragmatische definitie voor: dat is die ruimte waar je kunt zitten, rondhangen, verblijven zo lang als je wilt. En je hoeft er niet voor te betalen. Het is een ruimte die geen particulier bezit is, waarop geen enkele groep het exclusieve recht heeft, of kan claimen. In de openbare ruimte kom je elkaar tegen, of je wilt of niet. Je hoeft aan niemand formeel toestemming te vragen om de ruimte te betreden, als doorgangsruimte te gebruiken, als plek om te zitten, anderen te ontmoeten, zaken te doen of rond te kijken. Zo vaak je wilt, dag en nacht, zomer of winter, voor iedereen.” </a:t>
            </a:r>
            <a:r>
              <a:rPr lang="nl-NL" sz="1400" i="1" dirty="0">
                <a:hlinkClick r:id="rId3"/>
              </a:rPr>
              <a:t>https://bureaudehelling.nl/artikel-tijdschrift/greep-op-de-openbare-ruimte</a:t>
            </a:r>
            <a:r>
              <a:rPr lang="nl-NL" sz="1400" i="1" dirty="0"/>
              <a:t> </a:t>
            </a:r>
          </a:p>
        </p:txBody>
      </p:sp>
    </p:spTree>
    <p:extLst>
      <p:ext uri="{BB962C8B-B14F-4D97-AF65-F5344CB8AC3E}">
        <p14:creationId xmlns:p14="http://schemas.microsoft.com/office/powerpoint/2010/main" val="2399906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776091" y="481264"/>
            <a:ext cx="2212848" cy="1857871"/>
          </a:xfrm>
          <a:prstGeom prst="rect">
            <a:avLst/>
          </a:prstGeom>
          <a:solidFill>
            <a:srgbClr val="7D6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398651" y="3497931"/>
            <a:ext cx="2212848" cy="2889154"/>
          </a:xfrm>
          <a:prstGeom prst="rect">
            <a:avLst/>
          </a:prstGeom>
          <a:solidFill>
            <a:srgbClr val="585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73614" y="1701532"/>
            <a:ext cx="4846320" cy="0"/>
          </a:xfrm>
          <a:prstGeom prst="line">
            <a:avLst/>
          </a:prstGeom>
          <a:ln>
            <a:solidFill>
              <a:srgbClr val="58593E"/>
            </a:solidFill>
          </a:ln>
        </p:spPr>
        <p:style>
          <a:lnRef idx="1">
            <a:schemeClr val="accent1"/>
          </a:lnRef>
          <a:fillRef idx="0">
            <a:schemeClr val="accent1"/>
          </a:fillRef>
          <a:effectRef idx="0">
            <a:schemeClr val="accent1"/>
          </a:effectRef>
          <a:fontRef idx="minor">
            <a:schemeClr val="tx1"/>
          </a:fontRef>
        </p:style>
      </p:cxnSp>
      <p:pic>
        <p:nvPicPr>
          <p:cNvPr id="9" name="Tijdelijke aanduiding voor afbeelding 8" descr="Afbeelding met gebouw, buiten, muur, grond&#10;&#10;Beschrijving is gegenereerd met zeer hoge betrouwbaarheid">
            <a:extLst>
              <a:ext uri="{FF2B5EF4-FFF2-40B4-BE49-F238E27FC236}">
                <a16:creationId xmlns:a16="http://schemas.microsoft.com/office/drawing/2014/main" xmlns="" id="{81B32EC6-6238-4D2B-83EC-CCF0C81328CD}"/>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1321" r="20574" b="1"/>
          <a:stretch/>
        </p:blipFill>
        <p:spPr>
          <a:xfrm>
            <a:off x="8776091" y="2503727"/>
            <a:ext cx="2931277" cy="3897073"/>
          </a:xfrm>
          <a:prstGeom prst="rect">
            <a:avLst/>
          </a:prstGeom>
        </p:spPr>
      </p:pic>
      <p:pic>
        <p:nvPicPr>
          <p:cNvPr id="11" name="Afbeelding 10" descr="Afbeelding met gebouw, buiten, baksteen, muur&#10;&#10;Beschrijving is gegenereerd met zeer hoge betrouwbaarheid">
            <a:extLst>
              <a:ext uri="{FF2B5EF4-FFF2-40B4-BE49-F238E27FC236}">
                <a16:creationId xmlns:a16="http://schemas.microsoft.com/office/drawing/2014/main" xmlns="" id="{82D6058B-61FB-418C-AA58-DE6A2E2E75C6}"/>
              </a:ext>
            </a:extLst>
          </p:cNvPr>
          <p:cNvPicPr>
            <a:picLocks noChangeAspect="1"/>
          </p:cNvPicPr>
          <p:nvPr/>
        </p:nvPicPr>
        <p:blipFill rotWithShape="1">
          <a:blip r:embed="rId3">
            <a:extLst>
              <a:ext uri="{28A0092B-C50C-407E-A947-70E740481C1C}">
                <a14:useLocalDpi xmlns:a14="http://schemas.microsoft.com/office/drawing/2010/main" val="0"/>
              </a:ext>
            </a:extLst>
          </a:blip>
          <a:srcRect l="26015" r="21454" b="2"/>
          <a:stretch/>
        </p:blipFill>
        <p:spPr>
          <a:xfrm>
            <a:off x="6397688" y="642132"/>
            <a:ext cx="2213811" cy="2855799"/>
          </a:xfrm>
          <a:prstGeom prst="rect">
            <a:avLst/>
          </a:prstGeom>
        </p:spPr>
      </p:pic>
      <p:sp>
        <p:nvSpPr>
          <p:cNvPr id="2" name="Titel 1">
            <a:extLst>
              <a:ext uri="{FF2B5EF4-FFF2-40B4-BE49-F238E27FC236}">
                <a16:creationId xmlns:a16="http://schemas.microsoft.com/office/drawing/2014/main" xmlns="" id="{D8A5AFDA-172A-403D-9BEB-7F4F2C202A77}"/>
              </a:ext>
            </a:extLst>
          </p:cNvPr>
          <p:cNvSpPr>
            <a:spLocks noGrp="1"/>
          </p:cNvSpPr>
          <p:nvPr>
            <p:ph type="title"/>
          </p:nvPr>
        </p:nvSpPr>
        <p:spPr>
          <a:xfrm>
            <a:off x="838200" y="365125"/>
            <a:ext cx="4981734" cy="1212315"/>
          </a:xfrm>
        </p:spPr>
        <p:txBody>
          <a:bodyPr vert="horz" lIns="91440" tIns="45720" rIns="91440" bIns="45720" rtlCol="0" anchor="b">
            <a:normAutofit/>
          </a:bodyPr>
          <a:lstStyle/>
          <a:p>
            <a:r>
              <a:rPr lang="en-US" sz="4000" i="1" kern="1200" dirty="0">
                <a:solidFill>
                  <a:schemeClr val="tx1"/>
                </a:solidFill>
                <a:latin typeface="+mj-lt"/>
                <a:ea typeface="+mj-ea"/>
                <a:cs typeface="+mj-cs"/>
              </a:rPr>
              <a:t>KUNST</a:t>
            </a:r>
            <a:r>
              <a:rPr lang="en-US" sz="4000" kern="1200" dirty="0">
                <a:solidFill>
                  <a:schemeClr val="tx1"/>
                </a:solidFill>
                <a:latin typeface="+mj-lt"/>
                <a:ea typeface="+mj-ea"/>
                <a:cs typeface="+mj-cs"/>
              </a:rPr>
              <a:t> IN DE OPENBARE RUIMTE</a:t>
            </a:r>
          </a:p>
        </p:txBody>
      </p:sp>
      <p:sp>
        <p:nvSpPr>
          <p:cNvPr id="4" name="Tijdelijke aanduiding voor tekst 3">
            <a:extLst>
              <a:ext uri="{FF2B5EF4-FFF2-40B4-BE49-F238E27FC236}">
                <a16:creationId xmlns:a16="http://schemas.microsoft.com/office/drawing/2014/main" xmlns="" id="{020A0A66-F186-49CF-8A84-651AD2A256E4}"/>
              </a:ext>
            </a:extLst>
          </p:cNvPr>
          <p:cNvSpPr>
            <a:spLocks noGrp="1"/>
          </p:cNvSpPr>
          <p:nvPr>
            <p:ph type="body" sz="half" idx="2"/>
          </p:nvPr>
        </p:nvSpPr>
        <p:spPr>
          <a:xfrm>
            <a:off x="838200" y="1825625"/>
            <a:ext cx="4981734" cy="4351338"/>
          </a:xfrm>
        </p:spPr>
        <p:txBody>
          <a:bodyPr vert="horz" lIns="91440" tIns="45720" rIns="91440" bIns="45720" rtlCol="0">
            <a:normAutofit/>
          </a:bodyPr>
          <a:lstStyle/>
          <a:p>
            <a:pPr indent="-228600">
              <a:buClr>
                <a:srgbClr val="58593E"/>
              </a:buClr>
              <a:buFont typeface="Arial" panose="020B0604020202020204" pitchFamily="34" charset="0"/>
              <a:buChar char="•"/>
            </a:pPr>
            <a:r>
              <a:rPr lang="en-US" sz="2000" dirty="0"/>
              <a:t>MANIFESTEERT ZICH IN VELE GEDAANTEN.</a:t>
            </a:r>
          </a:p>
          <a:p>
            <a:pPr indent="-228600">
              <a:buClr>
                <a:srgbClr val="58593E"/>
              </a:buClr>
              <a:buFont typeface="Arial" panose="020B0604020202020204" pitchFamily="34" charset="0"/>
              <a:buChar char="•"/>
            </a:pPr>
            <a:r>
              <a:rPr lang="en-US" sz="2000" dirty="0"/>
              <a:t>Van </a:t>
            </a:r>
            <a:r>
              <a:rPr lang="en-US" sz="2000" dirty="0" err="1"/>
              <a:t>standbeeld</a:t>
            </a:r>
            <a:r>
              <a:rPr lang="en-US" sz="2000" dirty="0"/>
              <a:t>, </a:t>
            </a:r>
          </a:p>
          <a:p>
            <a:pPr indent="-228600">
              <a:buClr>
                <a:srgbClr val="58593E"/>
              </a:buClr>
              <a:buFont typeface="Arial" panose="020B0604020202020204" pitchFamily="34" charset="0"/>
              <a:buChar char="•"/>
            </a:pPr>
            <a:r>
              <a:rPr lang="en-US" sz="2000" dirty="0"/>
              <a:t>graffiti, </a:t>
            </a:r>
          </a:p>
          <a:p>
            <a:pPr indent="-228600">
              <a:buClr>
                <a:srgbClr val="58593E"/>
              </a:buClr>
              <a:buFont typeface="Arial" panose="020B0604020202020204" pitchFamily="34" charset="0"/>
              <a:buChar char="•"/>
            </a:pPr>
            <a:r>
              <a:rPr lang="en-US" sz="2000" dirty="0" err="1"/>
              <a:t>cultureel</a:t>
            </a:r>
            <a:r>
              <a:rPr lang="en-US" sz="2000" dirty="0"/>
              <a:t> </a:t>
            </a:r>
            <a:r>
              <a:rPr lang="en-US" sz="2000" dirty="0" err="1"/>
              <a:t>evenement</a:t>
            </a:r>
            <a:r>
              <a:rPr lang="en-US" sz="2000" dirty="0"/>
              <a:t>, </a:t>
            </a:r>
          </a:p>
          <a:p>
            <a:pPr indent="-228600">
              <a:buClr>
                <a:srgbClr val="58593E"/>
              </a:buClr>
              <a:buFont typeface="Arial" panose="020B0604020202020204" pitchFamily="34" charset="0"/>
              <a:buChar char="•"/>
            </a:pPr>
            <a:r>
              <a:rPr lang="en-US" sz="2000" dirty="0" err="1"/>
              <a:t>radicale</a:t>
            </a:r>
            <a:r>
              <a:rPr lang="en-US" sz="2000" dirty="0"/>
              <a:t> </a:t>
            </a:r>
            <a:r>
              <a:rPr lang="en-US" sz="2000" dirty="0" err="1"/>
              <a:t>interventie</a:t>
            </a:r>
            <a:r>
              <a:rPr lang="en-US" sz="2000" dirty="0"/>
              <a:t>, </a:t>
            </a:r>
          </a:p>
          <a:p>
            <a:pPr indent="-228600">
              <a:buClr>
                <a:srgbClr val="58593E"/>
              </a:buClr>
              <a:buFont typeface="Arial" panose="020B0604020202020204" pitchFamily="34" charset="0"/>
              <a:buChar char="•"/>
            </a:pPr>
            <a:r>
              <a:rPr lang="en-US" sz="2000" dirty="0" err="1"/>
              <a:t>architectonische</a:t>
            </a:r>
            <a:r>
              <a:rPr lang="en-US" sz="2000" dirty="0"/>
              <a:t> </a:t>
            </a:r>
            <a:r>
              <a:rPr lang="en-US" sz="2000" dirty="0" err="1"/>
              <a:t>hoogstandjes</a:t>
            </a:r>
            <a:r>
              <a:rPr lang="en-US" sz="2000" dirty="0"/>
              <a:t>, </a:t>
            </a:r>
          </a:p>
          <a:p>
            <a:pPr indent="-228600">
              <a:buClr>
                <a:srgbClr val="58593E"/>
              </a:buClr>
              <a:buFont typeface="Arial" panose="020B0604020202020204" pitchFamily="34" charset="0"/>
              <a:buChar char="•"/>
            </a:pPr>
            <a:r>
              <a:rPr lang="en-US" sz="2000" dirty="0"/>
              <a:t>pop-</a:t>
            </a:r>
            <a:r>
              <a:rPr lang="en-US" sz="2000" dirty="0" err="1"/>
              <a:t>upbibliotheek</a:t>
            </a:r>
            <a:r>
              <a:rPr lang="en-US" sz="2000" dirty="0"/>
              <a:t> tot </a:t>
            </a:r>
          </a:p>
          <a:p>
            <a:pPr indent="-228600">
              <a:buClr>
                <a:srgbClr val="58593E"/>
              </a:buClr>
              <a:buFont typeface="Arial" panose="020B0604020202020204" pitchFamily="34" charset="0"/>
              <a:buChar char="•"/>
            </a:pPr>
            <a:r>
              <a:rPr lang="en-US" sz="2000" dirty="0" err="1"/>
              <a:t>sociaal-artistiek</a:t>
            </a:r>
            <a:r>
              <a:rPr lang="en-US" sz="2000" dirty="0"/>
              <a:t> </a:t>
            </a:r>
            <a:r>
              <a:rPr lang="en-US" sz="2000" dirty="0" err="1"/>
              <a:t>wijkproject</a:t>
            </a:r>
            <a:r>
              <a:rPr lang="en-US" sz="2000" dirty="0"/>
              <a:t>.</a:t>
            </a:r>
          </a:p>
          <a:p>
            <a:pPr indent="-228600">
              <a:buClr>
                <a:srgbClr val="58593E"/>
              </a:buClr>
              <a:buFont typeface="Arial" panose="020B0604020202020204" pitchFamily="34" charset="0"/>
              <a:buChar char="•"/>
            </a:pPr>
            <a:endParaRPr lang="en-US" sz="2000" dirty="0"/>
          </a:p>
          <a:p>
            <a:pPr indent="-228600">
              <a:buClr>
                <a:srgbClr val="58593E"/>
              </a:buClr>
              <a:buFont typeface="Arial" panose="020B0604020202020204" pitchFamily="34" charset="0"/>
              <a:buChar char="•"/>
            </a:pPr>
            <a:r>
              <a:rPr lang="nl-NL" sz="2000" dirty="0">
                <a:hlinkClick r:id="rId4"/>
              </a:rPr>
              <a:t>https://ijsselbiennale.nl/nl/kunstwerken</a:t>
            </a:r>
            <a:r>
              <a:rPr lang="nl-NL" sz="2000" dirty="0"/>
              <a:t> </a:t>
            </a:r>
            <a:endParaRPr lang="en-US" sz="2000" dirty="0"/>
          </a:p>
        </p:txBody>
      </p:sp>
      <p:sp>
        <p:nvSpPr>
          <p:cNvPr id="3" name="Rechthoek 2">
            <a:extLst>
              <a:ext uri="{FF2B5EF4-FFF2-40B4-BE49-F238E27FC236}">
                <a16:creationId xmlns:a16="http://schemas.microsoft.com/office/drawing/2014/main" xmlns="" id="{A5891B16-333F-4B22-84D1-748D245DD687}"/>
              </a:ext>
            </a:extLst>
          </p:cNvPr>
          <p:cNvSpPr/>
          <p:nvPr/>
        </p:nvSpPr>
        <p:spPr>
          <a:xfrm>
            <a:off x="6548283" y="3657600"/>
            <a:ext cx="1574521" cy="923330"/>
          </a:xfrm>
          <a:prstGeom prst="rect">
            <a:avLst/>
          </a:prstGeom>
        </p:spPr>
        <p:txBody>
          <a:bodyPr wrap="square">
            <a:spAutoFit/>
          </a:bodyPr>
          <a:lstStyle/>
          <a:p>
            <a:r>
              <a:rPr lang="nl-NL" dirty="0"/>
              <a:t>https://ijsselbiennale.nl/nl/kunstwerken/</a:t>
            </a:r>
          </a:p>
        </p:txBody>
      </p:sp>
      <p:sp>
        <p:nvSpPr>
          <p:cNvPr id="5" name="Rechthoek 4">
            <a:extLst>
              <a:ext uri="{FF2B5EF4-FFF2-40B4-BE49-F238E27FC236}">
                <a16:creationId xmlns:a16="http://schemas.microsoft.com/office/drawing/2014/main" xmlns="" id="{EC0ABC2A-1A10-437D-89CC-A18C0B994A29}"/>
              </a:ext>
            </a:extLst>
          </p:cNvPr>
          <p:cNvSpPr/>
          <p:nvPr/>
        </p:nvSpPr>
        <p:spPr>
          <a:xfrm>
            <a:off x="8776091" y="481264"/>
            <a:ext cx="2275002" cy="2554545"/>
          </a:xfrm>
          <a:prstGeom prst="rect">
            <a:avLst/>
          </a:prstGeom>
        </p:spPr>
        <p:txBody>
          <a:bodyPr wrap="square">
            <a:spAutoFit/>
          </a:bodyPr>
          <a:lstStyle/>
          <a:p>
            <a:r>
              <a:rPr lang="nl-NL" sz="1000" dirty="0">
                <a:solidFill>
                  <a:schemeClr val="bg1"/>
                </a:solidFill>
              </a:rPr>
              <a:t>Banksy startte als een graffiti-artiest. Lat</a:t>
            </a:r>
          </a:p>
          <a:p>
            <a:r>
              <a:rPr lang="nl-NL" sz="1000" dirty="0">
                <a:solidFill>
                  <a:schemeClr val="bg1"/>
                </a:solidFill>
              </a:rPr>
              <a:t>Zijn werk op straat trok al snel de aandacht van de media. Banksy’s werk karakteriseert zich door zijn pakkende en humoristische beelden, in combinatie met slogans. De boodschap is doorgaans pacifistisch, antikapitalistisch, tegen de gevestigde orde en voor vrijheid. Hij schildert vooral dieren (zoals apen en ratten) en mensen (onder anderen politieagenten, soldaten, ouderen, kinderen). Hij maakt</a:t>
            </a:r>
          </a:p>
          <a:p>
            <a:endParaRPr lang="nl-NL" sz="1000" dirty="0">
              <a:solidFill>
                <a:schemeClr val="bg1"/>
              </a:solidFill>
            </a:endParaRPr>
          </a:p>
          <a:p>
            <a:r>
              <a:rPr lang="nl-NL" sz="1000" dirty="0">
                <a:solidFill>
                  <a:schemeClr val="bg1"/>
                </a:solidFill>
              </a:rPr>
              <a:t> daarnaast stickers, sculpturen </a:t>
            </a:r>
            <a:r>
              <a:rPr lang="nl-NL" sz="1000">
                <a:solidFill>
                  <a:schemeClr val="bg1"/>
                </a:solidFill>
              </a:rPr>
              <a:t>en cd-hoesje https</a:t>
            </a:r>
            <a:r>
              <a:rPr lang="nl-NL" sz="1000" dirty="0">
                <a:solidFill>
                  <a:schemeClr val="bg1"/>
                </a:solidFill>
              </a:rPr>
              <a:t>://nl.wikipedia.org/wiki/Banksy</a:t>
            </a:r>
          </a:p>
        </p:txBody>
      </p:sp>
    </p:spTree>
    <p:extLst>
      <p:ext uri="{BB962C8B-B14F-4D97-AF65-F5344CB8AC3E}">
        <p14:creationId xmlns:p14="http://schemas.microsoft.com/office/powerpoint/2010/main" val="1637373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cxnSp>
        <p:nvCxnSpPr>
          <p:cNvPr id="12" name="Straight Arrow Connector 11">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Picture 2" descr="http://www.beeldeninzwolle.nl/Portals/31/beeld/full/ElsMondtneon69.jpg">
            <a:extLst>
              <a:ext uri="{FF2B5EF4-FFF2-40B4-BE49-F238E27FC236}">
                <a16:creationId xmlns:a16="http://schemas.microsoft.com/office/drawing/2014/main" xmlns="" id="{24C81482-59D3-4090-B4A1-4EDC9DA07B82}"/>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t="11738"/>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xmlns="" id="{E24CA74C-EDEA-4453-92DA-DEFEAD6F3771}"/>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sz="4400" i="1" dirty="0"/>
              <a:t>KUNST</a:t>
            </a:r>
            <a:r>
              <a:rPr lang="en-US" sz="4400" dirty="0"/>
              <a:t> IN OPENBARE RUIMTE</a:t>
            </a:r>
          </a:p>
        </p:txBody>
      </p:sp>
      <p:sp>
        <p:nvSpPr>
          <p:cNvPr id="4" name="Tijdelijke aanduiding voor tekst 3">
            <a:extLst>
              <a:ext uri="{FF2B5EF4-FFF2-40B4-BE49-F238E27FC236}">
                <a16:creationId xmlns:a16="http://schemas.microsoft.com/office/drawing/2014/main" xmlns="" id="{C100FA00-8BBC-4A71-90D8-9F7B8D00CD10}"/>
              </a:ext>
            </a:extLst>
          </p:cNvPr>
          <p:cNvSpPr>
            <a:spLocks noGrp="1"/>
          </p:cNvSpPr>
          <p:nvPr>
            <p:ph type="body" sz="half" idx="2"/>
          </p:nvPr>
        </p:nvSpPr>
        <p:spPr>
          <a:xfrm>
            <a:off x="655321" y="2575034"/>
            <a:ext cx="5120113" cy="3462228"/>
          </a:xfrm>
        </p:spPr>
        <p:txBody>
          <a:bodyPr vert="horz" lIns="91440" tIns="45720" rIns="91440" bIns="45720" rtlCol="0">
            <a:normAutofit/>
          </a:bodyPr>
          <a:lstStyle/>
          <a:p>
            <a:pPr lvl="0" indent="-228600">
              <a:buFont typeface="Arial" panose="020B0604020202020204" pitchFamily="34" charset="0"/>
              <a:buChar char="•"/>
            </a:pPr>
            <a:r>
              <a:rPr lang="en-US" sz="1500"/>
              <a:t>Herdenking</a:t>
            </a:r>
          </a:p>
          <a:p>
            <a:pPr lvl="0" indent="-228600">
              <a:buFont typeface="Arial" panose="020B0604020202020204" pitchFamily="34" charset="0"/>
              <a:buChar char="•"/>
            </a:pPr>
            <a:r>
              <a:rPr lang="en-US" sz="1500"/>
              <a:t>Decoratie</a:t>
            </a:r>
          </a:p>
          <a:p>
            <a:pPr lvl="0" indent="-228600">
              <a:buFont typeface="Arial" panose="020B0604020202020204" pitchFamily="34" charset="0"/>
              <a:buChar char="•"/>
            </a:pPr>
            <a:r>
              <a:rPr lang="en-US" sz="1500"/>
              <a:t>Provocatie, </a:t>
            </a:r>
          </a:p>
          <a:p>
            <a:pPr lvl="0" indent="-228600">
              <a:buFont typeface="Arial" panose="020B0604020202020204" pitchFamily="34" charset="0"/>
              <a:buChar char="•"/>
            </a:pPr>
            <a:r>
              <a:rPr lang="en-US" sz="1500"/>
              <a:t>Machtsvertoon</a:t>
            </a:r>
          </a:p>
          <a:p>
            <a:pPr lvl="0" indent="-228600">
              <a:buFont typeface="Arial" panose="020B0604020202020204" pitchFamily="34" charset="0"/>
              <a:buChar char="•"/>
            </a:pPr>
            <a:r>
              <a:rPr lang="en-US" sz="1500"/>
              <a:t>Een geschenk</a:t>
            </a:r>
          </a:p>
          <a:p>
            <a:pPr lvl="0" indent="-228600">
              <a:buFont typeface="Arial" panose="020B0604020202020204" pitchFamily="34" charset="0"/>
              <a:buChar char="•"/>
            </a:pPr>
            <a:r>
              <a:rPr lang="en-US" sz="1500"/>
              <a:t>Humor</a:t>
            </a:r>
          </a:p>
          <a:p>
            <a:pPr lvl="0" indent="-228600">
              <a:buFont typeface="Arial" panose="020B0604020202020204" pitchFamily="34" charset="0"/>
              <a:buChar char="•"/>
            </a:pPr>
            <a:r>
              <a:rPr lang="en-US" sz="1500"/>
              <a:t>Verwijzing naar omgeving</a:t>
            </a:r>
          </a:p>
          <a:p>
            <a:pPr lvl="0" indent="-228600">
              <a:buFont typeface="Arial" panose="020B0604020202020204" pitchFamily="34" charset="0"/>
              <a:buChar char="•"/>
            </a:pPr>
            <a:r>
              <a:rPr lang="en-US" sz="1500"/>
              <a:t>Gebruiksvoorwerp</a:t>
            </a:r>
          </a:p>
          <a:p>
            <a:pPr lvl="0" indent="-228600">
              <a:buFont typeface="Arial" panose="020B0604020202020204" pitchFamily="34" charset="0"/>
              <a:buChar char="•"/>
            </a:pPr>
            <a:r>
              <a:rPr lang="en-US" sz="1500"/>
              <a:t>Boodschap</a:t>
            </a:r>
          </a:p>
          <a:p>
            <a:pPr lvl="0" indent="-228600">
              <a:buFont typeface="Arial" panose="020B0604020202020204" pitchFamily="34" charset="0"/>
              <a:buChar char="•"/>
            </a:pPr>
            <a:r>
              <a:rPr lang="en-US" sz="1500"/>
              <a:t>Gevoel van veiligheid</a:t>
            </a:r>
          </a:p>
          <a:p>
            <a:pPr indent="-228600">
              <a:buFont typeface="Arial" panose="020B0604020202020204" pitchFamily="34" charset="0"/>
              <a:buChar char="•"/>
            </a:pPr>
            <a:endParaRPr lang="en-US" sz="1500"/>
          </a:p>
          <a:p>
            <a:pPr indent="-228600">
              <a:buFont typeface="Arial" panose="020B0604020202020204" pitchFamily="34" charset="0"/>
              <a:buChar char="•"/>
            </a:pPr>
            <a:endParaRPr lang="en-US" sz="1500"/>
          </a:p>
        </p:txBody>
      </p:sp>
    </p:spTree>
    <p:extLst>
      <p:ext uri="{BB962C8B-B14F-4D97-AF65-F5344CB8AC3E}">
        <p14:creationId xmlns:p14="http://schemas.microsoft.com/office/powerpoint/2010/main" val="2773683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xmlns="" id="{A8BA71CB-2995-41CB-92BB-23D89675CB85}"/>
              </a:ext>
            </a:extLst>
          </p:cNvPr>
          <p:cNvSpPr/>
          <p:nvPr/>
        </p:nvSpPr>
        <p:spPr>
          <a:xfrm>
            <a:off x="3048000" y="3105835"/>
            <a:ext cx="6096000" cy="646331"/>
          </a:xfrm>
          <a:prstGeom prst="rect">
            <a:avLst/>
          </a:prstGeom>
        </p:spPr>
        <p:txBody>
          <a:bodyPr>
            <a:spAutoFit/>
          </a:bodyPr>
          <a:lstStyle/>
          <a:p>
            <a:r>
              <a:rPr lang="nl-NL" dirty="0">
                <a:hlinkClick r:id="rId2"/>
              </a:rPr>
              <a:t>http://www.zwolletouristinfo.nl/Nieuws/1307/kunstproject-verbindt-station-met-binnenstad-zwolle</a:t>
            </a:r>
            <a:r>
              <a:rPr lang="nl-NL" dirty="0"/>
              <a:t> </a:t>
            </a:r>
          </a:p>
        </p:txBody>
      </p:sp>
      <p:sp>
        <p:nvSpPr>
          <p:cNvPr id="3" name="Rechthoek 2">
            <a:extLst>
              <a:ext uri="{FF2B5EF4-FFF2-40B4-BE49-F238E27FC236}">
                <a16:creationId xmlns:a16="http://schemas.microsoft.com/office/drawing/2014/main" xmlns="" id="{C9833A91-C391-4D6B-88A3-5C4B0500DCAA}"/>
              </a:ext>
            </a:extLst>
          </p:cNvPr>
          <p:cNvSpPr/>
          <p:nvPr/>
        </p:nvSpPr>
        <p:spPr>
          <a:xfrm>
            <a:off x="3047999" y="4197215"/>
            <a:ext cx="6656439" cy="646331"/>
          </a:xfrm>
          <a:prstGeom prst="rect">
            <a:avLst/>
          </a:prstGeom>
        </p:spPr>
        <p:txBody>
          <a:bodyPr wrap="square">
            <a:spAutoFit/>
          </a:bodyPr>
          <a:lstStyle/>
          <a:p>
            <a:r>
              <a:rPr lang="nl-NL" dirty="0">
                <a:hlinkClick r:id="rId3"/>
              </a:rPr>
              <a:t>https://www.zwolle.nl/kunstroute-zwolle-blauwe-slinger-van-station-naar-singel</a:t>
            </a:r>
            <a:r>
              <a:rPr lang="nl-NL" dirty="0"/>
              <a:t> </a:t>
            </a:r>
          </a:p>
        </p:txBody>
      </p:sp>
      <p:pic>
        <p:nvPicPr>
          <p:cNvPr id="5" name="Afbeelding 4" descr="Afbeelding met gebouw, buiten, dier, grond&#10;&#10;Beschrijving is gegenereerd met hoge betrouwbaarheid">
            <a:extLst>
              <a:ext uri="{FF2B5EF4-FFF2-40B4-BE49-F238E27FC236}">
                <a16:creationId xmlns:a16="http://schemas.microsoft.com/office/drawing/2014/main" xmlns="" id="{3D528A8D-19F3-48CF-8EDE-47716B8CE8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83" y="471629"/>
            <a:ext cx="2514109" cy="2411682"/>
          </a:xfrm>
          <a:prstGeom prst="rect">
            <a:avLst/>
          </a:prstGeom>
        </p:spPr>
      </p:pic>
      <p:pic>
        <p:nvPicPr>
          <p:cNvPr id="7" name="Afbeelding 6" descr="Afbeelding met grond, buiten&#10;&#10;Beschrijving is gegenereerd met zeer hoge betrouwbaarheid">
            <a:extLst>
              <a:ext uri="{FF2B5EF4-FFF2-40B4-BE49-F238E27FC236}">
                <a16:creationId xmlns:a16="http://schemas.microsoft.com/office/drawing/2014/main" xmlns="" id="{A79ADE57-2E24-4521-ADEA-82C65BE23D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3839" y="604217"/>
            <a:ext cx="3038792" cy="2279094"/>
          </a:xfrm>
          <a:prstGeom prst="rect">
            <a:avLst/>
          </a:prstGeom>
        </p:spPr>
      </p:pic>
      <p:pic>
        <p:nvPicPr>
          <p:cNvPr id="9" name="Afbeelding 8" descr="Afbeelding met persoon&#10;&#10;Beschrijving is gegenereerd met hoge betrouwbaarheid">
            <a:extLst>
              <a:ext uri="{FF2B5EF4-FFF2-40B4-BE49-F238E27FC236}">
                <a16:creationId xmlns:a16="http://schemas.microsoft.com/office/drawing/2014/main" xmlns="" id="{01C84571-ADD2-4AE2-A13C-6224F2A889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21039" y="548893"/>
            <a:ext cx="2659463" cy="2334418"/>
          </a:xfrm>
          <a:prstGeom prst="rect">
            <a:avLst/>
          </a:prstGeom>
        </p:spPr>
      </p:pic>
      <p:sp>
        <p:nvSpPr>
          <p:cNvPr id="10" name="Rechthoek 9">
            <a:extLst>
              <a:ext uri="{FF2B5EF4-FFF2-40B4-BE49-F238E27FC236}">
                <a16:creationId xmlns:a16="http://schemas.microsoft.com/office/drawing/2014/main" xmlns="" id="{12D56733-77C6-403B-BB0F-7BE6957E2F17}"/>
              </a:ext>
            </a:extLst>
          </p:cNvPr>
          <p:cNvSpPr/>
          <p:nvPr/>
        </p:nvSpPr>
        <p:spPr>
          <a:xfrm>
            <a:off x="3517795" y="3244334"/>
            <a:ext cx="4780632" cy="2308324"/>
          </a:xfrm>
          <a:prstGeom prst="rect">
            <a:avLst/>
          </a:prstGeom>
        </p:spPr>
        <p:txBody>
          <a:bodyPr wrap="square">
            <a:spAutoFit/>
          </a:bodyPr>
          <a:lstStyle/>
          <a:p>
            <a:endParaRPr lang="nl-NL" dirty="0"/>
          </a:p>
          <a:p>
            <a:endParaRPr lang="nl-NL" dirty="0"/>
          </a:p>
          <a:p>
            <a:endParaRPr lang="nl-NL" dirty="0"/>
          </a:p>
          <a:p>
            <a:endParaRPr lang="nl-NL" dirty="0"/>
          </a:p>
          <a:p>
            <a:endParaRPr lang="nl-NL" dirty="0"/>
          </a:p>
          <a:p>
            <a:endParaRPr lang="nl-NL" dirty="0"/>
          </a:p>
          <a:p>
            <a:r>
              <a:rPr lang="nl-NL" dirty="0">
                <a:hlinkClick r:id="rId7"/>
              </a:rPr>
              <a:t>http://publiekgemaakt.nl/kunstroute-zwolle-is-klaar/</a:t>
            </a:r>
            <a:r>
              <a:rPr lang="nl-NL" dirty="0"/>
              <a:t> </a:t>
            </a:r>
          </a:p>
        </p:txBody>
      </p:sp>
    </p:spTree>
    <p:extLst>
      <p:ext uri="{BB962C8B-B14F-4D97-AF65-F5344CB8AC3E}">
        <p14:creationId xmlns:p14="http://schemas.microsoft.com/office/powerpoint/2010/main" val="334455031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884</TotalTime>
  <Words>648</Words>
  <Application>Microsoft Office PowerPoint</Application>
  <PresentationFormat>Aangepast</PresentationFormat>
  <Paragraphs>72</Paragraphs>
  <Slides>14</Slides>
  <Notes>0</Notes>
  <HiddenSlides>0</HiddenSlides>
  <MMClips>1</MMClips>
  <ScaleCrop>false</ScaleCrop>
  <HeadingPairs>
    <vt:vector size="4" baseType="variant">
      <vt:variant>
        <vt:lpstr>Thema</vt:lpstr>
      </vt:variant>
      <vt:variant>
        <vt:i4>1</vt:i4>
      </vt:variant>
      <vt:variant>
        <vt:lpstr>Diatitels</vt:lpstr>
      </vt:variant>
      <vt:variant>
        <vt:i4>14</vt:i4>
      </vt:variant>
    </vt:vector>
  </HeadingPairs>
  <TitlesOfParts>
    <vt:vector size="15" baseType="lpstr">
      <vt:lpstr>Kantoorthema</vt:lpstr>
      <vt:lpstr>PowerPoint-presentatie</vt:lpstr>
      <vt:lpstr>Stel je eens voor.. HetCCC en de ruimte….</vt:lpstr>
      <vt:lpstr>PowerPoint-presentatie</vt:lpstr>
      <vt:lpstr>PowerPoint-presentatie</vt:lpstr>
      <vt:lpstr>OPENBARE RUIMTE</vt:lpstr>
      <vt:lpstr>OPENBARE RUIMTE, BETEKENIS</vt:lpstr>
      <vt:lpstr>KUNST IN DE OPENBARE RUIMTE</vt:lpstr>
      <vt:lpstr>KUNST IN OPENBARE RUIMTE</vt:lpstr>
      <vt:lpstr>PowerPoint-presentatie</vt:lpstr>
      <vt:lpstr>PowerPoint-presentatie</vt:lpstr>
      <vt:lpstr>PowerPoint-presentatie</vt:lpstr>
      <vt:lpstr>http://cementeclipses.com/works/</vt:lpstr>
      <vt:lpstr>Lichtkunst. Waarom?</vt:lpstr>
      <vt:lpstr>* CA.2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OPENBARE RUIMTE</dc:title>
  <dc:creator>Tineke te Winkel</dc:creator>
  <cp:lastModifiedBy>CCC</cp:lastModifiedBy>
  <cp:revision>17</cp:revision>
  <dcterms:created xsi:type="dcterms:W3CDTF">2017-08-28T09:50:51Z</dcterms:created>
  <dcterms:modified xsi:type="dcterms:W3CDTF">2017-09-25T09:42:24Z</dcterms:modified>
</cp:coreProperties>
</file>